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5" r:id="rId2"/>
    <p:sldId id="276" r:id="rId3"/>
    <p:sldId id="687" r:id="rId4"/>
    <p:sldId id="672" r:id="rId5"/>
    <p:sldId id="673" r:id="rId6"/>
    <p:sldId id="681" r:id="rId7"/>
    <p:sldId id="684" r:id="rId8"/>
    <p:sldId id="685" r:id="rId9"/>
    <p:sldId id="686" r:id="rId10"/>
    <p:sldId id="676" r:id="rId11"/>
    <p:sldId id="694" r:id="rId12"/>
    <p:sldId id="695" r:id="rId13"/>
    <p:sldId id="698" r:id="rId14"/>
    <p:sldId id="668" r:id="rId15"/>
    <p:sldId id="699" r:id="rId16"/>
    <p:sldId id="341" r:id="rId17"/>
    <p:sldId id="658" r:id="rId18"/>
    <p:sldId id="661" r:id="rId19"/>
    <p:sldId id="663" r:id="rId20"/>
    <p:sldId id="669" r:id="rId21"/>
    <p:sldId id="700" r:id="rId22"/>
    <p:sldId id="702" r:id="rId23"/>
    <p:sldId id="394" r:id="rId24"/>
    <p:sldId id="373" r:id="rId25"/>
    <p:sldId id="326" r:id="rId26"/>
    <p:sldId id="290" r:id="rId2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82"/>
    <a:srgbClr val="99FF66"/>
    <a:srgbClr val="FFFF66"/>
    <a:srgbClr val="66FF66"/>
    <a:srgbClr val="66FFFF"/>
    <a:srgbClr val="82A5FC"/>
    <a:srgbClr val="FE706F"/>
    <a:srgbClr val="FE325A"/>
    <a:srgbClr val="D21EB7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2" autoAdjust="0"/>
    <p:restoredTop sz="85693" autoAdjust="0"/>
  </p:normalViewPr>
  <p:slideViewPr>
    <p:cSldViewPr>
      <p:cViewPr varScale="1">
        <p:scale>
          <a:sx n="73" d="100"/>
          <a:sy n="73" d="100"/>
        </p:scale>
        <p:origin x="918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A499B-7080-41FE-8CE1-7A0DF4B65AE7}" type="doc">
      <dgm:prSet loTypeId="urn:microsoft.com/office/officeart/2005/8/layout/radial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D708B56-FD45-4DF2-8761-55BD95D7A89F}">
      <dgm:prSet phldrT="[Text]"/>
      <dgm:spPr/>
      <dgm:t>
        <a:bodyPr/>
        <a:lstStyle/>
        <a:p>
          <a:pPr rtl="1"/>
          <a:r>
            <a:rPr lang="ar-SA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rPr>
            <a:t>اهمیت رهبری بالینی</a:t>
          </a:r>
          <a:endParaRPr lang="en-US" dirty="0">
            <a:cs typeface="B Titr" panose="00000700000000000000" pitchFamily="2" charset="-78"/>
          </a:endParaRPr>
        </a:p>
      </dgm:t>
    </dgm:pt>
    <dgm:pt modelId="{ADACCBB1-484E-461B-9D5F-005F848227E9}" type="parTrans" cxnId="{DDB23A85-C7F4-4AFE-B563-50ED5FCB39DE}">
      <dgm:prSet/>
      <dgm:spPr/>
      <dgm:t>
        <a:bodyPr/>
        <a:lstStyle/>
        <a:p>
          <a:endParaRPr lang="en-US"/>
        </a:p>
      </dgm:t>
    </dgm:pt>
    <dgm:pt modelId="{5D8140B6-8F2F-463F-AD4A-C2CD801CC397}" type="sibTrans" cxnId="{DDB23A85-C7F4-4AFE-B563-50ED5FCB39DE}">
      <dgm:prSet/>
      <dgm:spPr/>
      <dgm:t>
        <a:bodyPr/>
        <a:lstStyle/>
        <a:p>
          <a:endParaRPr lang="en-US"/>
        </a:p>
      </dgm:t>
    </dgm:pt>
    <dgm:pt modelId="{76BDF7D6-03FC-4BE8-A750-34043828FDC6}">
      <dgm:prSet phldrT="[Text]" custT="1"/>
      <dgm:spPr/>
      <dgm:t>
        <a:bodyPr/>
        <a:lstStyle/>
        <a:p>
          <a:r>
            <a:rPr lang="ar-S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بهبود ارتباط با بیماران</a:t>
          </a:r>
          <a:endParaRPr lang="en-US" sz="2400" dirty="0">
            <a:cs typeface="B Nazanin" panose="00000400000000000000" pitchFamily="2" charset="-78"/>
          </a:endParaRPr>
        </a:p>
      </dgm:t>
    </dgm:pt>
    <dgm:pt modelId="{99DBAE44-9CB6-4E3C-BF61-3A5DFAD5133F}" type="parTrans" cxnId="{0EAF8BD6-6F31-4D43-9610-A533B7942D97}">
      <dgm:prSet/>
      <dgm:spPr/>
      <dgm:t>
        <a:bodyPr/>
        <a:lstStyle/>
        <a:p>
          <a:endParaRPr lang="en-US"/>
        </a:p>
      </dgm:t>
    </dgm:pt>
    <dgm:pt modelId="{53E769CF-1D65-448E-8CFA-FD59D4952404}" type="sibTrans" cxnId="{0EAF8BD6-6F31-4D43-9610-A533B7942D97}">
      <dgm:prSet/>
      <dgm:spPr/>
      <dgm:t>
        <a:bodyPr/>
        <a:lstStyle/>
        <a:p>
          <a:endParaRPr lang="en-US"/>
        </a:p>
      </dgm:t>
    </dgm:pt>
    <dgm:pt modelId="{6275C580-DAD4-486F-BB7D-33ED0614DEDB}">
      <dgm:prSet phldrT="[Text]" custT="1"/>
      <dgm:spPr/>
      <dgm:t>
        <a:bodyPr/>
        <a:lstStyle/>
        <a:p>
          <a:pPr rtl="1"/>
          <a:r>
            <a:rPr lang="ar-S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ارتقای کیفیت مراقبت از بیمار</a:t>
          </a:r>
          <a:endParaRPr lang="en-US" sz="2400" dirty="0">
            <a:cs typeface="B Nazanin" panose="00000400000000000000" pitchFamily="2" charset="-78"/>
          </a:endParaRPr>
        </a:p>
      </dgm:t>
    </dgm:pt>
    <dgm:pt modelId="{C2C5AF91-90EB-4D38-9465-7C082EB22A63}" type="parTrans" cxnId="{F854BCF0-BBDF-44DA-A56E-19A2AF804974}">
      <dgm:prSet/>
      <dgm:spPr/>
      <dgm:t>
        <a:bodyPr/>
        <a:lstStyle/>
        <a:p>
          <a:endParaRPr lang="en-US"/>
        </a:p>
      </dgm:t>
    </dgm:pt>
    <dgm:pt modelId="{C58ED970-3AE7-43F8-9606-456E58E0145F}" type="sibTrans" cxnId="{F854BCF0-BBDF-44DA-A56E-19A2AF804974}">
      <dgm:prSet/>
      <dgm:spPr/>
      <dgm:t>
        <a:bodyPr/>
        <a:lstStyle/>
        <a:p>
          <a:endParaRPr lang="en-US"/>
        </a:p>
      </dgm:t>
    </dgm:pt>
    <dgm:pt modelId="{F6CAF5E1-E159-4C31-9534-B51EC480B0FD}">
      <dgm:prSet phldrT="[Text]" custT="1"/>
      <dgm:spPr/>
      <dgm:t>
        <a:bodyPr/>
        <a:lstStyle/>
        <a:p>
          <a:pPr rtl="1"/>
          <a:r>
            <a:rPr lang="ar-S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کاهش خطاهای پزشکی</a:t>
          </a:r>
          <a:endParaRPr lang="en-US" sz="2400" dirty="0">
            <a:cs typeface="B Nazanin" panose="00000400000000000000" pitchFamily="2" charset="-78"/>
          </a:endParaRPr>
        </a:p>
      </dgm:t>
    </dgm:pt>
    <dgm:pt modelId="{AAE90FD3-6C12-46C6-8148-963F61D9FE95}" type="parTrans" cxnId="{091A4FFB-D647-4061-A04C-E229B63FC611}">
      <dgm:prSet/>
      <dgm:spPr/>
      <dgm:t>
        <a:bodyPr/>
        <a:lstStyle/>
        <a:p>
          <a:endParaRPr lang="en-US"/>
        </a:p>
      </dgm:t>
    </dgm:pt>
    <dgm:pt modelId="{359887D0-4E83-4960-B46F-F16192154F34}" type="sibTrans" cxnId="{091A4FFB-D647-4061-A04C-E229B63FC611}">
      <dgm:prSet/>
      <dgm:spPr/>
      <dgm:t>
        <a:bodyPr/>
        <a:lstStyle/>
        <a:p>
          <a:endParaRPr lang="en-US"/>
        </a:p>
      </dgm:t>
    </dgm:pt>
    <dgm:pt modelId="{ED65B8CA-B543-491F-A9DA-932320AE1FE5}">
      <dgm:prSet phldrT="[Text]" custT="1"/>
      <dgm:spPr/>
      <dgm:t>
        <a:bodyPr/>
        <a:lstStyle/>
        <a:p>
          <a:r>
            <a:rPr lang="ar-S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پاسخ مؤثر به بحران‌ها</a:t>
          </a:r>
          <a:endParaRPr lang="en-US" sz="2400" dirty="0">
            <a:cs typeface="B Nazanin" panose="00000400000000000000" pitchFamily="2" charset="-78"/>
          </a:endParaRPr>
        </a:p>
      </dgm:t>
    </dgm:pt>
    <dgm:pt modelId="{7D00345B-B2FD-4DA8-8D32-BD385611ECD6}" type="parTrans" cxnId="{A4B949D9-8990-46B3-B087-EA0C6D3221AC}">
      <dgm:prSet/>
      <dgm:spPr/>
      <dgm:t>
        <a:bodyPr/>
        <a:lstStyle/>
        <a:p>
          <a:endParaRPr lang="en-US"/>
        </a:p>
      </dgm:t>
    </dgm:pt>
    <dgm:pt modelId="{8A8ACFA3-8E40-49A8-89DE-901DFBFDCD7A}" type="sibTrans" cxnId="{A4B949D9-8990-46B3-B087-EA0C6D3221AC}">
      <dgm:prSet/>
      <dgm:spPr/>
      <dgm:t>
        <a:bodyPr/>
        <a:lstStyle/>
        <a:p>
          <a:endParaRPr lang="en-US"/>
        </a:p>
      </dgm:t>
    </dgm:pt>
    <dgm:pt modelId="{9D1FBD77-A1EA-45D2-B713-5363124054B1}">
      <dgm:prSet custT="1"/>
      <dgm:spPr/>
      <dgm:t>
        <a:bodyPr/>
        <a:lstStyle/>
        <a:p>
          <a:r>
            <a:rPr lang="ar-S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تقویت روحیه تیم درمان</a:t>
          </a:r>
          <a:endParaRPr lang="en-US" sz="2400" dirty="0">
            <a:cs typeface="B Nazanin" panose="00000400000000000000" pitchFamily="2" charset="-78"/>
          </a:endParaRPr>
        </a:p>
      </dgm:t>
    </dgm:pt>
    <dgm:pt modelId="{EEC51D7B-EA75-42F7-8CAA-2D52645729A7}" type="parTrans" cxnId="{F76F24C1-E54F-45B3-AA9B-4D940FCB06F8}">
      <dgm:prSet/>
      <dgm:spPr/>
      <dgm:t>
        <a:bodyPr/>
        <a:lstStyle/>
        <a:p>
          <a:endParaRPr lang="en-US"/>
        </a:p>
      </dgm:t>
    </dgm:pt>
    <dgm:pt modelId="{21422066-DB36-4419-8859-0B5F576DACCC}" type="sibTrans" cxnId="{F76F24C1-E54F-45B3-AA9B-4D940FCB06F8}">
      <dgm:prSet/>
      <dgm:spPr/>
      <dgm:t>
        <a:bodyPr/>
        <a:lstStyle/>
        <a:p>
          <a:endParaRPr lang="en-US"/>
        </a:p>
      </dgm:t>
    </dgm:pt>
    <dgm:pt modelId="{1D3A096C-57C0-4DE1-B29B-AAE6C5A74A2F}" type="pres">
      <dgm:prSet presAssocID="{6F0A499B-7080-41FE-8CE1-7A0DF4B65AE7}" presName="composite" presStyleCnt="0">
        <dgm:presLayoutVars>
          <dgm:chMax val="1"/>
          <dgm:dir val="rev"/>
          <dgm:resizeHandles val="exact"/>
        </dgm:presLayoutVars>
      </dgm:prSet>
      <dgm:spPr/>
    </dgm:pt>
    <dgm:pt modelId="{7BC589E4-CBBD-4C2E-8D5C-B4A64CDA3426}" type="pres">
      <dgm:prSet presAssocID="{6F0A499B-7080-41FE-8CE1-7A0DF4B65AE7}" presName="radial" presStyleCnt="0">
        <dgm:presLayoutVars>
          <dgm:animLvl val="ctr"/>
        </dgm:presLayoutVars>
      </dgm:prSet>
      <dgm:spPr/>
    </dgm:pt>
    <dgm:pt modelId="{566A64E1-7C2E-4B45-9DCD-889E637E1661}" type="pres">
      <dgm:prSet presAssocID="{7D708B56-FD45-4DF2-8761-55BD95D7A89F}" presName="centerShape" presStyleLbl="vennNode1" presStyleIdx="0" presStyleCnt="6"/>
      <dgm:spPr/>
    </dgm:pt>
    <dgm:pt modelId="{513E57AC-7B86-4B41-BAA5-BDFF2BFB84E9}" type="pres">
      <dgm:prSet presAssocID="{76BDF7D6-03FC-4BE8-A750-34043828FDC6}" presName="node" presStyleLbl="vennNode1" presStyleIdx="1" presStyleCnt="6">
        <dgm:presLayoutVars>
          <dgm:bulletEnabled val="1"/>
        </dgm:presLayoutVars>
      </dgm:prSet>
      <dgm:spPr/>
    </dgm:pt>
    <dgm:pt modelId="{EFD289CC-7B19-4B1D-B0D9-418B35B3758F}" type="pres">
      <dgm:prSet presAssocID="{6275C580-DAD4-486F-BB7D-33ED0614DEDB}" presName="node" presStyleLbl="vennNode1" presStyleIdx="2" presStyleCnt="6">
        <dgm:presLayoutVars>
          <dgm:bulletEnabled val="1"/>
        </dgm:presLayoutVars>
      </dgm:prSet>
      <dgm:spPr/>
    </dgm:pt>
    <dgm:pt modelId="{8F21418F-7588-44EF-BAEA-450A5B8C3B3F}" type="pres">
      <dgm:prSet presAssocID="{F6CAF5E1-E159-4C31-9534-B51EC480B0FD}" presName="node" presStyleLbl="vennNode1" presStyleIdx="3" presStyleCnt="6">
        <dgm:presLayoutVars>
          <dgm:bulletEnabled val="1"/>
        </dgm:presLayoutVars>
      </dgm:prSet>
      <dgm:spPr/>
    </dgm:pt>
    <dgm:pt modelId="{99B3AB32-85EF-4104-9C87-EA2063BEC799}" type="pres">
      <dgm:prSet presAssocID="{9D1FBD77-A1EA-45D2-B713-5363124054B1}" presName="node" presStyleLbl="vennNode1" presStyleIdx="4" presStyleCnt="6">
        <dgm:presLayoutVars>
          <dgm:bulletEnabled val="1"/>
        </dgm:presLayoutVars>
      </dgm:prSet>
      <dgm:spPr/>
    </dgm:pt>
    <dgm:pt modelId="{A825FDE8-6284-4A88-A282-D805E8EDFF84}" type="pres">
      <dgm:prSet presAssocID="{ED65B8CA-B543-491F-A9DA-932320AE1FE5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0B42670A-CA4E-4698-B4E9-3E75D2692420}" type="presOf" srcId="{F6CAF5E1-E159-4C31-9534-B51EC480B0FD}" destId="{8F21418F-7588-44EF-BAEA-450A5B8C3B3F}" srcOrd="0" destOrd="0" presId="urn:microsoft.com/office/officeart/2005/8/layout/radial3"/>
    <dgm:cxn modelId="{794AC61D-D886-4988-8A4E-E439F7B6895E}" type="presOf" srcId="{9D1FBD77-A1EA-45D2-B713-5363124054B1}" destId="{99B3AB32-85EF-4104-9C87-EA2063BEC799}" srcOrd="0" destOrd="0" presId="urn:microsoft.com/office/officeart/2005/8/layout/radial3"/>
    <dgm:cxn modelId="{1EDC7839-AF6A-4DD6-8540-5FD9582E87D5}" type="presOf" srcId="{76BDF7D6-03FC-4BE8-A750-34043828FDC6}" destId="{513E57AC-7B86-4B41-BAA5-BDFF2BFB84E9}" srcOrd="0" destOrd="0" presId="urn:microsoft.com/office/officeart/2005/8/layout/radial3"/>
    <dgm:cxn modelId="{477EBA80-05E0-4450-8F81-3FD5E95903E2}" type="presOf" srcId="{6275C580-DAD4-486F-BB7D-33ED0614DEDB}" destId="{EFD289CC-7B19-4B1D-B0D9-418B35B3758F}" srcOrd="0" destOrd="0" presId="urn:microsoft.com/office/officeart/2005/8/layout/radial3"/>
    <dgm:cxn modelId="{DDB23A85-C7F4-4AFE-B563-50ED5FCB39DE}" srcId="{6F0A499B-7080-41FE-8CE1-7A0DF4B65AE7}" destId="{7D708B56-FD45-4DF2-8761-55BD95D7A89F}" srcOrd="0" destOrd="0" parTransId="{ADACCBB1-484E-461B-9D5F-005F848227E9}" sibTransId="{5D8140B6-8F2F-463F-AD4A-C2CD801CC397}"/>
    <dgm:cxn modelId="{9752BD8D-1DFD-41EF-9457-6DA6028FB5FD}" type="presOf" srcId="{7D708B56-FD45-4DF2-8761-55BD95D7A89F}" destId="{566A64E1-7C2E-4B45-9DCD-889E637E1661}" srcOrd="0" destOrd="0" presId="urn:microsoft.com/office/officeart/2005/8/layout/radial3"/>
    <dgm:cxn modelId="{9A7CAA8E-239B-46F8-93AC-A2C2599D5449}" type="presOf" srcId="{ED65B8CA-B543-491F-A9DA-932320AE1FE5}" destId="{A825FDE8-6284-4A88-A282-D805E8EDFF84}" srcOrd="0" destOrd="0" presId="urn:microsoft.com/office/officeart/2005/8/layout/radial3"/>
    <dgm:cxn modelId="{F76F24C1-E54F-45B3-AA9B-4D940FCB06F8}" srcId="{7D708B56-FD45-4DF2-8761-55BD95D7A89F}" destId="{9D1FBD77-A1EA-45D2-B713-5363124054B1}" srcOrd="3" destOrd="0" parTransId="{EEC51D7B-EA75-42F7-8CAA-2D52645729A7}" sibTransId="{21422066-DB36-4419-8859-0B5F576DACCC}"/>
    <dgm:cxn modelId="{0EAF8BD6-6F31-4D43-9610-A533B7942D97}" srcId="{7D708B56-FD45-4DF2-8761-55BD95D7A89F}" destId="{76BDF7D6-03FC-4BE8-A750-34043828FDC6}" srcOrd="0" destOrd="0" parTransId="{99DBAE44-9CB6-4E3C-BF61-3A5DFAD5133F}" sibTransId="{53E769CF-1D65-448E-8CFA-FD59D4952404}"/>
    <dgm:cxn modelId="{A4B949D9-8990-46B3-B087-EA0C6D3221AC}" srcId="{7D708B56-FD45-4DF2-8761-55BD95D7A89F}" destId="{ED65B8CA-B543-491F-A9DA-932320AE1FE5}" srcOrd="4" destOrd="0" parTransId="{7D00345B-B2FD-4DA8-8D32-BD385611ECD6}" sibTransId="{8A8ACFA3-8E40-49A8-89DE-901DFBFDCD7A}"/>
    <dgm:cxn modelId="{F854BCF0-BBDF-44DA-A56E-19A2AF804974}" srcId="{7D708B56-FD45-4DF2-8761-55BD95D7A89F}" destId="{6275C580-DAD4-486F-BB7D-33ED0614DEDB}" srcOrd="1" destOrd="0" parTransId="{C2C5AF91-90EB-4D38-9465-7C082EB22A63}" sibTransId="{C58ED970-3AE7-43F8-9606-456E58E0145F}"/>
    <dgm:cxn modelId="{6487D2F8-FD2D-4909-BE22-465DF0495E00}" type="presOf" srcId="{6F0A499B-7080-41FE-8CE1-7A0DF4B65AE7}" destId="{1D3A096C-57C0-4DE1-B29B-AAE6C5A74A2F}" srcOrd="0" destOrd="0" presId="urn:microsoft.com/office/officeart/2005/8/layout/radial3"/>
    <dgm:cxn modelId="{091A4FFB-D647-4061-A04C-E229B63FC611}" srcId="{7D708B56-FD45-4DF2-8761-55BD95D7A89F}" destId="{F6CAF5E1-E159-4C31-9534-B51EC480B0FD}" srcOrd="2" destOrd="0" parTransId="{AAE90FD3-6C12-46C6-8148-963F61D9FE95}" sibTransId="{359887D0-4E83-4960-B46F-F16192154F34}"/>
    <dgm:cxn modelId="{EEAC1390-8B89-4F0D-9503-682929F5ABE5}" type="presParOf" srcId="{1D3A096C-57C0-4DE1-B29B-AAE6C5A74A2F}" destId="{7BC589E4-CBBD-4C2E-8D5C-B4A64CDA3426}" srcOrd="0" destOrd="0" presId="urn:microsoft.com/office/officeart/2005/8/layout/radial3"/>
    <dgm:cxn modelId="{96E23BF5-DF7F-4C8A-9DE9-6234F10DB4F3}" type="presParOf" srcId="{7BC589E4-CBBD-4C2E-8D5C-B4A64CDA3426}" destId="{566A64E1-7C2E-4B45-9DCD-889E637E1661}" srcOrd="0" destOrd="0" presId="urn:microsoft.com/office/officeart/2005/8/layout/radial3"/>
    <dgm:cxn modelId="{130F1235-F2B0-4478-8AC9-91CC24EB9740}" type="presParOf" srcId="{7BC589E4-CBBD-4C2E-8D5C-B4A64CDA3426}" destId="{513E57AC-7B86-4B41-BAA5-BDFF2BFB84E9}" srcOrd="1" destOrd="0" presId="urn:microsoft.com/office/officeart/2005/8/layout/radial3"/>
    <dgm:cxn modelId="{01B23F45-9C33-44CC-9AA0-ED10C3B17A9B}" type="presParOf" srcId="{7BC589E4-CBBD-4C2E-8D5C-B4A64CDA3426}" destId="{EFD289CC-7B19-4B1D-B0D9-418B35B3758F}" srcOrd="2" destOrd="0" presId="urn:microsoft.com/office/officeart/2005/8/layout/radial3"/>
    <dgm:cxn modelId="{2FC28BD6-D843-412C-B7FC-D90D8C7A368E}" type="presParOf" srcId="{7BC589E4-CBBD-4C2E-8D5C-B4A64CDA3426}" destId="{8F21418F-7588-44EF-BAEA-450A5B8C3B3F}" srcOrd="3" destOrd="0" presId="urn:microsoft.com/office/officeart/2005/8/layout/radial3"/>
    <dgm:cxn modelId="{3D1CFA01-5F4F-4433-BBF8-069A2C34CBD4}" type="presParOf" srcId="{7BC589E4-CBBD-4C2E-8D5C-B4A64CDA3426}" destId="{99B3AB32-85EF-4104-9C87-EA2063BEC799}" srcOrd="4" destOrd="0" presId="urn:microsoft.com/office/officeart/2005/8/layout/radial3"/>
    <dgm:cxn modelId="{3AA1478D-7A2C-4D2E-856C-8A6B4D4CA028}" type="presParOf" srcId="{7BC589E4-CBBD-4C2E-8D5C-B4A64CDA3426}" destId="{A825FDE8-6284-4A88-A282-D805E8EDFF8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4B74A6-8378-44E6-8B5B-4A4D3AA9A55A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B7D45E58-77FC-4159-8F1D-2FE3F2C63150}">
      <dgm:prSet phldrT="[Text]" custT="1"/>
      <dgm:spPr/>
      <dgm:t>
        <a:bodyPr/>
        <a:lstStyle/>
        <a:p>
          <a:pPr rtl="1"/>
          <a:r>
            <a:rPr lang="ar-SA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آموزش رسمی و ساختاریافته</a:t>
          </a:r>
          <a:endParaRPr lang="en-US" sz="24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BA59345-BD4F-49E4-B9F4-3CA26A86DDD9}" type="parTrans" cxnId="{AB62F742-5874-476E-9C71-C1A146CAC45F}">
      <dgm:prSet/>
      <dgm:spPr/>
      <dgm:t>
        <a:bodyPr/>
        <a:lstStyle/>
        <a:p>
          <a:pPr rtl="1"/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A932F346-68BE-49C2-8D52-CF9E78030706}" type="sibTrans" cxnId="{AB62F742-5874-476E-9C71-C1A146CAC45F}">
      <dgm:prSet/>
      <dgm:spPr/>
      <dgm:t>
        <a:bodyPr/>
        <a:lstStyle/>
        <a:p>
          <a:pPr rtl="1"/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2157C789-BDC1-48E2-A342-045E99A34EF2}">
      <dgm:prSet phldrT="[Text]" custT="1"/>
      <dgm:spPr/>
      <dgm:t>
        <a:bodyPr/>
        <a:lstStyle/>
        <a:p>
          <a:pPr rtl="1"/>
          <a:r>
            <a:rPr lang="ar-SA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یادگیری از الگوها</a:t>
          </a:r>
          <a:endParaRPr lang="en-US" sz="24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59BCEC9-1D8A-43AD-A9C3-83EBFC387E8C}" type="parTrans" cxnId="{2E61D7DD-3543-4FE4-B3EE-67B2DEC046D8}">
      <dgm:prSet/>
      <dgm:spPr/>
      <dgm:t>
        <a:bodyPr/>
        <a:lstStyle/>
        <a:p>
          <a:pPr rtl="1"/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A6A9047-50FB-4D9B-8A9E-4B86101A899C}" type="sibTrans" cxnId="{2E61D7DD-3543-4FE4-B3EE-67B2DEC046D8}">
      <dgm:prSet/>
      <dgm:spPr/>
      <dgm:t>
        <a:bodyPr/>
        <a:lstStyle/>
        <a:p>
          <a:pPr rtl="1"/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C3C9DF4A-1C6F-462E-BF3E-2652E94F9370}">
      <dgm:prSet phldrT="[Text]" custT="1"/>
      <dgm:spPr/>
      <dgm:t>
        <a:bodyPr/>
        <a:lstStyle/>
        <a:p>
          <a:pPr rtl="1"/>
          <a:r>
            <a:rPr lang="ar-SA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مربیگری (</a:t>
          </a:r>
          <a:r>
            <a:rPr lang="en-US" sz="1800" kern="12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Coaching</a:t>
          </a:r>
          <a:r>
            <a:rPr lang="ar-SA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)</a:t>
          </a:r>
          <a:endParaRPr lang="en-US" sz="2400" kern="12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A18038F-1AD5-44DB-9CDD-2BF39BC04A5C}" type="parTrans" cxnId="{421A1531-60BA-4349-9347-BC41EC90E21C}">
      <dgm:prSet/>
      <dgm:spPr/>
      <dgm:t>
        <a:bodyPr/>
        <a:lstStyle/>
        <a:p>
          <a:pPr rtl="1"/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D9574AC-C4C7-4BFB-8F94-396105DD0922}" type="sibTrans" cxnId="{421A1531-60BA-4349-9347-BC41EC90E21C}">
      <dgm:prSet/>
      <dgm:spPr/>
      <dgm:t>
        <a:bodyPr/>
        <a:lstStyle/>
        <a:p>
          <a:pPr rtl="1"/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AF150F6-DFBC-4D6F-8128-23D6D1BD79DC}">
      <dgm:prSet custT="1"/>
      <dgm:spPr/>
      <dgm:t>
        <a:bodyPr/>
        <a:lstStyle/>
        <a:p>
          <a:pPr rtl="1"/>
          <a:r>
            <a:rPr lang="ar-SA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بازخورد تیمی</a:t>
          </a:r>
          <a:endParaRPr lang="en-US" sz="24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FEE7C51B-223F-448A-A8C6-9AF8B6CB8BFB}" type="parTrans" cxnId="{30FB0B87-F395-4EC0-89A2-27323BFAE731}">
      <dgm:prSet/>
      <dgm:spPr/>
      <dgm:t>
        <a:bodyPr/>
        <a:lstStyle/>
        <a:p>
          <a:pPr rtl="1"/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28D621E-E0FD-49C7-8138-E82BB582ADD9}" type="sibTrans" cxnId="{30FB0B87-F395-4EC0-89A2-27323BFAE731}">
      <dgm:prSet/>
      <dgm:spPr/>
      <dgm:t>
        <a:bodyPr/>
        <a:lstStyle/>
        <a:p>
          <a:pPr rtl="1"/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197E080-BBA7-413F-A5B7-759A9441F519}">
      <dgm:prSet custT="1"/>
      <dgm:spPr/>
      <dgm:t>
        <a:bodyPr/>
        <a:lstStyle/>
        <a:p>
          <a:pPr rtl="1"/>
          <a:r>
            <a:rPr lang="ar-SA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تمرین در موقعیت‌های کم‌خطر</a:t>
          </a:r>
          <a:endParaRPr lang="en-US" sz="24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2D4452E-C42D-4CF4-A7F9-70F2663A6ED0}" type="parTrans" cxnId="{75CD6333-49A3-4A44-A27B-D146BF7CA6D9}">
      <dgm:prSet/>
      <dgm:spPr/>
      <dgm:t>
        <a:bodyPr/>
        <a:lstStyle/>
        <a:p>
          <a:pPr rtl="1"/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7BF6B2B-7387-4B2D-AD28-55582C8A39D9}" type="sibTrans" cxnId="{75CD6333-49A3-4A44-A27B-D146BF7CA6D9}">
      <dgm:prSet/>
      <dgm:spPr/>
      <dgm:t>
        <a:bodyPr/>
        <a:lstStyle/>
        <a:p>
          <a:pPr rtl="1"/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76F54E5-9C20-46B9-AF04-EF2991DB3589}" type="pres">
      <dgm:prSet presAssocID="{924B74A6-8378-44E6-8B5B-4A4D3AA9A55A}" presName="compositeShape" presStyleCnt="0">
        <dgm:presLayoutVars>
          <dgm:chMax val="7"/>
          <dgm:dir/>
          <dgm:resizeHandles val="exact"/>
        </dgm:presLayoutVars>
      </dgm:prSet>
      <dgm:spPr/>
    </dgm:pt>
    <dgm:pt modelId="{FFAFE38F-C054-407D-BD98-E23EE2AF6858}" type="pres">
      <dgm:prSet presAssocID="{924B74A6-8378-44E6-8B5B-4A4D3AA9A55A}" presName="wedge1" presStyleLbl="node1" presStyleIdx="0" presStyleCnt="5"/>
      <dgm:spPr/>
    </dgm:pt>
    <dgm:pt modelId="{3410A9FF-D4D9-4585-99E7-EB76A6FEDF12}" type="pres">
      <dgm:prSet presAssocID="{924B74A6-8378-44E6-8B5B-4A4D3AA9A55A}" presName="dummy1a" presStyleCnt="0"/>
      <dgm:spPr/>
    </dgm:pt>
    <dgm:pt modelId="{FC4A32AB-685E-4E9B-8BCD-C895EE3A4139}" type="pres">
      <dgm:prSet presAssocID="{924B74A6-8378-44E6-8B5B-4A4D3AA9A55A}" presName="dummy1b" presStyleCnt="0"/>
      <dgm:spPr/>
    </dgm:pt>
    <dgm:pt modelId="{2C036656-1AE0-4D84-88CE-DFB886DFDE9C}" type="pres">
      <dgm:prSet presAssocID="{924B74A6-8378-44E6-8B5B-4A4D3AA9A55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A72273-1FEA-418B-BBB6-01CD68D62C13}" type="pres">
      <dgm:prSet presAssocID="{924B74A6-8378-44E6-8B5B-4A4D3AA9A55A}" presName="wedge2" presStyleLbl="node1" presStyleIdx="1" presStyleCnt="5"/>
      <dgm:spPr/>
    </dgm:pt>
    <dgm:pt modelId="{5D81CCCF-96D2-430A-86E1-8D668C35218A}" type="pres">
      <dgm:prSet presAssocID="{924B74A6-8378-44E6-8B5B-4A4D3AA9A55A}" presName="dummy2a" presStyleCnt="0"/>
      <dgm:spPr/>
    </dgm:pt>
    <dgm:pt modelId="{673FB021-5C7C-490B-98DB-783B58E73694}" type="pres">
      <dgm:prSet presAssocID="{924B74A6-8378-44E6-8B5B-4A4D3AA9A55A}" presName="dummy2b" presStyleCnt="0"/>
      <dgm:spPr/>
    </dgm:pt>
    <dgm:pt modelId="{6F263051-295A-4902-AB12-B755690C6B6B}" type="pres">
      <dgm:prSet presAssocID="{924B74A6-8378-44E6-8B5B-4A4D3AA9A55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D25B58C-6DAF-48DC-B1E2-2B5B83A5C974}" type="pres">
      <dgm:prSet presAssocID="{924B74A6-8378-44E6-8B5B-4A4D3AA9A55A}" presName="wedge3" presStyleLbl="node1" presStyleIdx="2" presStyleCnt="5"/>
      <dgm:spPr/>
    </dgm:pt>
    <dgm:pt modelId="{7192C47E-ACD4-4582-9D14-5636C0CE417D}" type="pres">
      <dgm:prSet presAssocID="{924B74A6-8378-44E6-8B5B-4A4D3AA9A55A}" presName="dummy3a" presStyleCnt="0"/>
      <dgm:spPr/>
    </dgm:pt>
    <dgm:pt modelId="{BA1741EC-5393-460A-AFDA-36E741BE5953}" type="pres">
      <dgm:prSet presAssocID="{924B74A6-8378-44E6-8B5B-4A4D3AA9A55A}" presName="dummy3b" presStyleCnt="0"/>
      <dgm:spPr/>
    </dgm:pt>
    <dgm:pt modelId="{D5101433-3685-4CF3-B4AA-3687EF94EFC5}" type="pres">
      <dgm:prSet presAssocID="{924B74A6-8378-44E6-8B5B-4A4D3AA9A55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0FE76FE-9751-4361-A2BB-670FC6B17FF5}" type="pres">
      <dgm:prSet presAssocID="{924B74A6-8378-44E6-8B5B-4A4D3AA9A55A}" presName="wedge4" presStyleLbl="node1" presStyleIdx="3" presStyleCnt="5"/>
      <dgm:spPr/>
    </dgm:pt>
    <dgm:pt modelId="{BA8934A5-6070-43A2-9E82-A57724C766E4}" type="pres">
      <dgm:prSet presAssocID="{924B74A6-8378-44E6-8B5B-4A4D3AA9A55A}" presName="dummy4a" presStyleCnt="0"/>
      <dgm:spPr/>
    </dgm:pt>
    <dgm:pt modelId="{FE31C296-67D5-4F83-9A22-A2769FA7F9CF}" type="pres">
      <dgm:prSet presAssocID="{924B74A6-8378-44E6-8B5B-4A4D3AA9A55A}" presName="dummy4b" presStyleCnt="0"/>
      <dgm:spPr/>
    </dgm:pt>
    <dgm:pt modelId="{87450DD8-1A1E-4697-9A6F-40FC9BFADDB5}" type="pres">
      <dgm:prSet presAssocID="{924B74A6-8378-44E6-8B5B-4A4D3AA9A55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6D9BD55-11C4-4BAC-A00F-12EF1D5111D1}" type="pres">
      <dgm:prSet presAssocID="{924B74A6-8378-44E6-8B5B-4A4D3AA9A55A}" presName="wedge5" presStyleLbl="node1" presStyleIdx="4" presStyleCnt="5"/>
      <dgm:spPr/>
    </dgm:pt>
    <dgm:pt modelId="{319EB6CB-A724-4EB3-A4A2-6A9CC7FE26C5}" type="pres">
      <dgm:prSet presAssocID="{924B74A6-8378-44E6-8B5B-4A4D3AA9A55A}" presName="dummy5a" presStyleCnt="0"/>
      <dgm:spPr/>
    </dgm:pt>
    <dgm:pt modelId="{F457B2D3-51D7-4CA7-B22F-4F879BDDB2C9}" type="pres">
      <dgm:prSet presAssocID="{924B74A6-8378-44E6-8B5B-4A4D3AA9A55A}" presName="dummy5b" presStyleCnt="0"/>
      <dgm:spPr/>
    </dgm:pt>
    <dgm:pt modelId="{C05A62F9-46B5-478D-A366-34739D7F519B}" type="pres">
      <dgm:prSet presAssocID="{924B74A6-8378-44E6-8B5B-4A4D3AA9A55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06311181-64EB-45C6-8149-20A0A186F387}" type="pres">
      <dgm:prSet presAssocID="{A932F346-68BE-49C2-8D52-CF9E78030706}" presName="arrowWedge1" presStyleLbl="fgSibTrans2D1" presStyleIdx="0" presStyleCnt="5"/>
      <dgm:spPr/>
    </dgm:pt>
    <dgm:pt modelId="{B8FF082D-B103-4887-AAF0-3B72A98C2A22}" type="pres">
      <dgm:prSet presAssocID="{6A6A9047-50FB-4D9B-8A9E-4B86101A899C}" presName="arrowWedge2" presStyleLbl="fgSibTrans2D1" presStyleIdx="1" presStyleCnt="5"/>
      <dgm:spPr/>
    </dgm:pt>
    <dgm:pt modelId="{089A213F-08AE-4D68-9C8A-D2CE482BE881}" type="pres">
      <dgm:prSet presAssocID="{128D621E-E0FD-49C7-8138-E82BB582ADD9}" presName="arrowWedge3" presStyleLbl="fgSibTrans2D1" presStyleIdx="2" presStyleCnt="5"/>
      <dgm:spPr/>
    </dgm:pt>
    <dgm:pt modelId="{3E7A2A1E-C7A1-4CC4-9C4C-ECA914ABE0E6}" type="pres">
      <dgm:prSet presAssocID="{07BF6B2B-7387-4B2D-AD28-55582C8A39D9}" presName="arrowWedge4" presStyleLbl="fgSibTrans2D1" presStyleIdx="3" presStyleCnt="5"/>
      <dgm:spPr/>
    </dgm:pt>
    <dgm:pt modelId="{40683CE9-A2D6-4391-9F45-9BD620D263EA}" type="pres">
      <dgm:prSet presAssocID="{8D9574AC-C4C7-4BFB-8F94-396105DD0922}" presName="arrowWedge5" presStyleLbl="fgSibTrans2D1" presStyleIdx="4" presStyleCnt="5"/>
      <dgm:spPr/>
    </dgm:pt>
  </dgm:ptLst>
  <dgm:cxnLst>
    <dgm:cxn modelId="{8C387717-1410-432F-AB3B-A416AE79D2FD}" type="presOf" srcId="{4197E080-BBA7-413F-A5B7-759A9441F519}" destId="{D0FE76FE-9751-4361-A2BB-670FC6B17FF5}" srcOrd="0" destOrd="0" presId="urn:microsoft.com/office/officeart/2005/8/layout/cycle8"/>
    <dgm:cxn modelId="{05EB0B1D-E157-43DE-86A7-BEF7A08DB034}" type="presOf" srcId="{2157C789-BDC1-48E2-A342-045E99A34EF2}" destId="{6F263051-295A-4902-AB12-B755690C6B6B}" srcOrd="1" destOrd="0" presId="urn:microsoft.com/office/officeart/2005/8/layout/cycle8"/>
    <dgm:cxn modelId="{F3F72329-19F3-4C98-B8F7-ACB12034C425}" type="presOf" srcId="{B7D45E58-77FC-4159-8F1D-2FE3F2C63150}" destId="{FFAFE38F-C054-407D-BD98-E23EE2AF6858}" srcOrd="0" destOrd="0" presId="urn:microsoft.com/office/officeart/2005/8/layout/cycle8"/>
    <dgm:cxn modelId="{421A1531-60BA-4349-9347-BC41EC90E21C}" srcId="{924B74A6-8378-44E6-8B5B-4A4D3AA9A55A}" destId="{C3C9DF4A-1C6F-462E-BF3E-2652E94F9370}" srcOrd="4" destOrd="0" parTransId="{BA18038F-1AD5-44DB-9CDD-2BF39BC04A5C}" sibTransId="{8D9574AC-C4C7-4BFB-8F94-396105DD0922}"/>
    <dgm:cxn modelId="{75CD6333-49A3-4A44-A27B-D146BF7CA6D9}" srcId="{924B74A6-8378-44E6-8B5B-4A4D3AA9A55A}" destId="{4197E080-BBA7-413F-A5B7-759A9441F519}" srcOrd="3" destOrd="0" parTransId="{B2D4452E-C42D-4CF4-A7F9-70F2663A6ED0}" sibTransId="{07BF6B2B-7387-4B2D-AD28-55582C8A39D9}"/>
    <dgm:cxn modelId="{AB62F742-5874-476E-9C71-C1A146CAC45F}" srcId="{924B74A6-8378-44E6-8B5B-4A4D3AA9A55A}" destId="{B7D45E58-77FC-4159-8F1D-2FE3F2C63150}" srcOrd="0" destOrd="0" parTransId="{DBA59345-BD4F-49E4-B9F4-3CA26A86DDD9}" sibTransId="{A932F346-68BE-49C2-8D52-CF9E78030706}"/>
    <dgm:cxn modelId="{FB4BDD48-3484-4AD9-8AF5-62E374F69458}" type="presOf" srcId="{B7D45E58-77FC-4159-8F1D-2FE3F2C63150}" destId="{2C036656-1AE0-4D84-88CE-DFB886DFDE9C}" srcOrd="1" destOrd="0" presId="urn:microsoft.com/office/officeart/2005/8/layout/cycle8"/>
    <dgm:cxn modelId="{9903B453-439C-4DE3-AF7F-542C632C214F}" type="presOf" srcId="{4197E080-BBA7-413F-A5B7-759A9441F519}" destId="{87450DD8-1A1E-4697-9A6F-40FC9BFADDB5}" srcOrd="1" destOrd="0" presId="urn:microsoft.com/office/officeart/2005/8/layout/cycle8"/>
    <dgm:cxn modelId="{30FB0B87-F395-4EC0-89A2-27323BFAE731}" srcId="{924B74A6-8378-44E6-8B5B-4A4D3AA9A55A}" destId="{0AF150F6-DFBC-4D6F-8128-23D6D1BD79DC}" srcOrd="2" destOrd="0" parTransId="{FEE7C51B-223F-448A-A8C6-9AF8B6CB8BFB}" sibTransId="{128D621E-E0FD-49C7-8138-E82BB582ADD9}"/>
    <dgm:cxn modelId="{F981198D-1DD8-4B44-BB5A-7DE5FA53855F}" type="presOf" srcId="{0AF150F6-DFBC-4D6F-8128-23D6D1BD79DC}" destId="{D5101433-3685-4CF3-B4AA-3687EF94EFC5}" srcOrd="1" destOrd="0" presId="urn:microsoft.com/office/officeart/2005/8/layout/cycle8"/>
    <dgm:cxn modelId="{2C26E2A0-F211-4BC5-A2BC-E1108BBADB3B}" type="presOf" srcId="{C3C9DF4A-1C6F-462E-BF3E-2652E94F9370}" destId="{C05A62F9-46B5-478D-A366-34739D7F519B}" srcOrd="1" destOrd="0" presId="urn:microsoft.com/office/officeart/2005/8/layout/cycle8"/>
    <dgm:cxn modelId="{FABE9CA3-7858-45BB-89B3-D86D99703F1C}" type="presOf" srcId="{0AF150F6-DFBC-4D6F-8128-23D6D1BD79DC}" destId="{0D25B58C-6DAF-48DC-B1E2-2B5B83A5C974}" srcOrd="0" destOrd="0" presId="urn:microsoft.com/office/officeart/2005/8/layout/cycle8"/>
    <dgm:cxn modelId="{5048C7B6-AFFD-4227-8B0F-B91EF5DBEA5C}" type="presOf" srcId="{924B74A6-8378-44E6-8B5B-4A4D3AA9A55A}" destId="{676F54E5-9C20-46B9-AF04-EF2991DB3589}" srcOrd="0" destOrd="0" presId="urn:microsoft.com/office/officeart/2005/8/layout/cycle8"/>
    <dgm:cxn modelId="{B3FFB4CE-966E-479E-B98E-FC45891EE4E6}" type="presOf" srcId="{C3C9DF4A-1C6F-462E-BF3E-2652E94F9370}" destId="{36D9BD55-11C4-4BAC-A00F-12EF1D5111D1}" srcOrd="0" destOrd="0" presId="urn:microsoft.com/office/officeart/2005/8/layout/cycle8"/>
    <dgm:cxn modelId="{2E61D7DD-3543-4FE4-B3EE-67B2DEC046D8}" srcId="{924B74A6-8378-44E6-8B5B-4A4D3AA9A55A}" destId="{2157C789-BDC1-48E2-A342-045E99A34EF2}" srcOrd="1" destOrd="0" parTransId="{B59BCEC9-1D8A-43AD-A9C3-83EBFC387E8C}" sibTransId="{6A6A9047-50FB-4D9B-8A9E-4B86101A899C}"/>
    <dgm:cxn modelId="{DB536DE0-D30D-434C-A92B-B948CA701DF2}" type="presOf" srcId="{2157C789-BDC1-48E2-A342-045E99A34EF2}" destId="{F6A72273-1FEA-418B-BBB6-01CD68D62C13}" srcOrd="0" destOrd="0" presId="urn:microsoft.com/office/officeart/2005/8/layout/cycle8"/>
    <dgm:cxn modelId="{3159F1C4-4A3C-4B11-9CBC-ADA1EA293F70}" type="presParOf" srcId="{676F54E5-9C20-46B9-AF04-EF2991DB3589}" destId="{FFAFE38F-C054-407D-BD98-E23EE2AF6858}" srcOrd="0" destOrd="0" presId="urn:microsoft.com/office/officeart/2005/8/layout/cycle8"/>
    <dgm:cxn modelId="{F8DC3D8B-DE67-4E95-8355-C001364F928D}" type="presParOf" srcId="{676F54E5-9C20-46B9-AF04-EF2991DB3589}" destId="{3410A9FF-D4D9-4585-99E7-EB76A6FEDF12}" srcOrd="1" destOrd="0" presId="urn:microsoft.com/office/officeart/2005/8/layout/cycle8"/>
    <dgm:cxn modelId="{645CD5A1-E2AF-4C55-B0A4-24BD3F6C8680}" type="presParOf" srcId="{676F54E5-9C20-46B9-AF04-EF2991DB3589}" destId="{FC4A32AB-685E-4E9B-8BCD-C895EE3A4139}" srcOrd="2" destOrd="0" presId="urn:microsoft.com/office/officeart/2005/8/layout/cycle8"/>
    <dgm:cxn modelId="{4CF0D220-CEF1-4C0F-BA17-B8202A8D8F9C}" type="presParOf" srcId="{676F54E5-9C20-46B9-AF04-EF2991DB3589}" destId="{2C036656-1AE0-4D84-88CE-DFB886DFDE9C}" srcOrd="3" destOrd="0" presId="urn:microsoft.com/office/officeart/2005/8/layout/cycle8"/>
    <dgm:cxn modelId="{C9EDB64B-6CE5-4534-88CD-4058A3F93B29}" type="presParOf" srcId="{676F54E5-9C20-46B9-AF04-EF2991DB3589}" destId="{F6A72273-1FEA-418B-BBB6-01CD68D62C13}" srcOrd="4" destOrd="0" presId="urn:microsoft.com/office/officeart/2005/8/layout/cycle8"/>
    <dgm:cxn modelId="{112111BA-2C72-4A10-8DB5-E9BFD16D22B5}" type="presParOf" srcId="{676F54E5-9C20-46B9-AF04-EF2991DB3589}" destId="{5D81CCCF-96D2-430A-86E1-8D668C35218A}" srcOrd="5" destOrd="0" presId="urn:microsoft.com/office/officeart/2005/8/layout/cycle8"/>
    <dgm:cxn modelId="{6184EAC8-4924-4E9D-A39A-6F00468AA0E0}" type="presParOf" srcId="{676F54E5-9C20-46B9-AF04-EF2991DB3589}" destId="{673FB021-5C7C-490B-98DB-783B58E73694}" srcOrd="6" destOrd="0" presId="urn:microsoft.com/office/officeart/2005/8/layout/cycle8"/>
    <dgm:cxn modelId="{C54DE85C-E980-4390-AFBB-C925FE7FB96F}" type="presParOf" srcId="{676F54E5-9C20-46B9-AF04-EF2991DB3589}" destId="{6F263051-295A-4902-AB12-B755690C6B6B}" srcOrd="7" destOrd="0" presId="urn:microsoft.com/office/officeart/2005/8/layout/cycle8"/>
    <dgm:cxn modelId="{54B4ADD9-D08E-4334-ADC4-9AFB2F38F9EC}" type="presParOf" srcId="{676F54E5-9C20-46B9-AF04-EF2991DB3589}" destId="{0D25B58C-6DAF-48DC-B1E2-2B5B83A5C974}" srcOrd="8" destOrd="0" presId="urn:microsoft.com/office/officeart/2005/8/layout/cycle8"/>
    <dgm:cxn modelId="{039BE79E-A941-4855-8803-131A5C1AAA56}" type="presParOf" srcId="{676F54E5-9C20-46B9-AF04-EF2991DB3589}" destId="{7192C47E-ACD4-4582-9D14-5636C0CE417D}" srcOrd="9" destOrd="0" presId="urn:microsoft.com/office/officeart/2005/8/layout/cycle8"/>
    <dgm:cxn modelId="{6E9BA795-6EED-4A8C-A1EE-1C54839AEE86}" type="presParOf" srcId="{676F54E5-9C20-46B9-AF04-EF2991DB3589}" destId="{BA1741EC-5393-460A-AFDA-36E741BE5953}" srcOrd="10" destOrd="0" presId="urn:microsoft.com/office/officeart/2005/8/layout/cycle8"/>
    <dgm:cxn modelId="{08185EF7-D051-43D1-ACFC-B216D2A5A6B9}" type="presParOf" srcId="{676F54E5-9C20-46B9-AF04-EF2991DB3589}" destId="{D5101433-3685-4CF3-B4AA-3687EF94EFC5}" srcOrd="11" destOrd="0" presId="urn:microsoft.com/office/officeart/2005/8/layout/cycle8"/>
    <dgm:cxn modelId="{78445433-DD2D-44CD-93E6-FD1B65CACB94}" type="presParOf" srcId="{676F54E5-9C20-46B9-AF04-EF2991DB3589}" destId="{D0FE76FE-9751-4361-A2BB-670FC6B17FF5}" srcOrd="12" destOrd="0" presId="urn:microsoft.com/office/officeart/2005/8/layout/cycle8"/>
    <dgm:cxn modelId="{83A27629-5452-499E-803F-04E4972F1665}" type="presParOf" srcId="{676F54E5-9C20-46B9-AF04-EF2991DB3589}" destId="{BA8934A5-6070-43A2-9E82-A57724C766E4}" srcOrd="13" destOrd="0" presId="urn:microsoft.com/office/officeart/2005/8/layout/cycle8"/>
    <dgm:cxn modelId="{9A195117-AC5F-4255-84CE-332A079438B6}" type="presParOf" srcId="{676F54E5-9C20-46B9-AF04-EF2991DB3589}" destId="{FE31C296-67D5-4F83-9A22-A2769FA7F9CF}" srcOrd="14" destOrd="0" presId="urn:microsoft.com/office/officeart/2005/8/layout/cycle8"/>
    <dgm:cxn modelId="{3CDAC38D-0253-4CE7-882E-281165AEDA07}" type="presParOf" srcId="{676F54E5-9C20-46B9-AF04-EF2991DB3589}" destId="{87450DD8-1A1E-4697-9A6F-40FC9BFADDB5}" srcOrd="15" destOrd="0" presId="urn:microsoft.com/office/officeart/2005/8/layout/cycle8"/>
    <dgm:cxn modelId="{1518886F-CF58-48D1-B5C1-FE691BC8BB4F}" type="presParOf" srcId="{676F54E5-9C20-46B9-AF04-EF2991DB3589}" destId="{36D9BD55-11C4-4BAC-A00F-12EF1D5111D1}" srcOrd="16" destOrd="0" presId="urn:microsoft.com/office/officeart/2005/8/layout/cycle8"/>
    <dgm:cxn modelId="{6F3E56BC-5735-44C6-9657-4060CEF2F528}" type="presParOf" srcId="{676F54E5-9C20-46B9-AF04-EF2991DB3589}" destId="{319EB6CB-A724-4EB3-A4A2-6A9CC7FE26C5}" srcOrd="17" destOrd="0" presId="urn:microsoft.com/office/officeart/2005/8/layout/cycle8"/>
    <dgm:cxn modelId="{B99E9B67-8BF9-4CF4-B18E-7A02FDB53C95}" type="presParOf" srcId="{676F54E5-9C20-46B9-AF04-EF2991DB3589}" destId="{F457B2D3-51D7-4CA7-B22F-4F879BDDB2C9}" srcOrd="18" destOrd="0" presId="urn:microsoft.com/office/officeart/2005/8/layout/cycle8"/>
    <dgm:cxn modelId="{21C3D8D7-39E8-4EFB-A8A8-3D03C8DDB029}" type="presParOf" srcId="{676F54E5-9C20-46B9-AF04-EF2991DB3589}" destId="{C05A62F9-46B5-478D-A366-34739D7F519B}" srcOrd="19" destOrd="0" presId="urn:microsoft.com/office/officeart/2005/8/layout/cycle8"/>
    <dgm:cxn modelId="{9C5C101A-62D7-4922-879E-1BF9633B7AD9}" type="presParOf" srcId="{676F54E5-9C20-46B9-AF04-EF2991DB3589}" destId="{06311181-64EB-45C6-8149-20A0A186F387}" srcOrd="20" destOrd="0" presId="urn:microsoft.com/office/officeart/2005/8/layout/cycle8"/>
    <dgm:cxn modelId="{617F69F0-5210-433F-852D-34C1AA045219}" type="presParOf" srcId="{676F54E5-9C20-46B9-AF04-EF2991DB3589}" destId="{B8FF082D-B103-4887-AAF0-3B72A98C2A22}" srcOrd="21" destOrd="0" presId="urn:microsoft.com/office/officeart/2005/8/layout/cycle8"/>
    <dgm:cxn modelId="{C03EC40F-9275-471C-8016-9AF631F27BC9}" type="presParOf" srcId="{676F54E5-9C20-46B9-AF04-EF2991DB3589}" destId="{089A213F-08AE-4D68-9C8A-D2CE482BE881}" srcOrd="22" destOrd="0" presId="urn:microsoft.com/office/officeart/2005/8/layout/cycle8"/>
    <dgm:cxn modelId="{7BAEDFDB-BCEF-4BAC-B2FD-E5AE8C44C9C7}" type="presParOf" srcId="{676F54E5-9C20-46B9-AF04-EF2991DB3589}" destId="{3E7A2A1E-C7A1-4CC4-9C4C-ECA914ABE0E6}" srcOrd="23" destOrd="0" presId="urn:microsoft.com/office/officeart/2005/8/layout/cycle8"/>
    <dgm:cxn modelId="{17AD18CA-7D7C-4642-946D-D82B45A9B087}" type="presParOf" srcId="{676F54E5-9C20-46B9-AF04-EF2991DB3589}" destId="{40683CE9-A2D6-4391-9F45-9BD620D263E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2E62C4-5DEC-4712-A3CD-D6DE4D04AB8D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BB0AEA-FCAE-4273-BD83-1802AD0B7350}">
      <dgm:prSet phldrT="[Text]"/>
      <dgm:spPr/>
      <dgm:t>
        <a:bodyPr/>
        <a:lstStyle/>
        <a:p>
          <a:r>
            <a:rPr lang="ar-SA" b="1" dirty="0">
              <a:solidFill>
                <a:schemeClr val="tx1"/>
              </a:solidFill>
              <a:latin typeface="Calibri" panose="020F0502020204030204" pitchFamily="34" charset="0"/>
              <a:cs typeface="B Titr" panose="00000700000000000000" pitchFamily="2" charset="-78"/>
            </a:rPr>
            <a:t>اجزای ارتباط مؤثر</a:t>
          </a:r>
          <a:endParaRPr lang="en-US" dirty="0"/>
        </a:p>
      </dgm:t>
    </dgm:pt>
    <dgm:pt modelId="{3372071D-92D2-4829-8F69-58638A5F7761}" type="parTrans" cxnId="{6BDCB49F-CC5A-4354-B777-76A7D1FAEBE1}">
      <dgm:prSet/>
      <dgm:spPr/>
      <dgm:t>
        <a:bodyPr/>
        <a:lstStyle/>
        <a:p>
          <a:endParaRPr lang="en-US"/>
        </a:p>
      </dgm:t>
    </dgm:pt>
    <dgm:pt modelId="{75D33D21-DD6A-458A-A06E-9E638EEE99B1}" type="sibTrans" cxnId="{6BDCB49F-CC5A-4354-B777-76A7D1FAEBE1}">
      <dgm:prSet/>
      <dgm:spPr/>
      <dgm:t>
        <a:bodyPr/>
        <a:lstStyle/>
        <a:p>
          <a:endParaRPr lang="en-US"/>
        </a:p>
      </dgm:t>
    </dgm:pt>
    <dgm:pt modelId="{90168BA1-C015-4E88-9DC1-493D7BD94B29}">
      <dgm:prSet phldrT="[Text]" custT="1"/>
      <dgm:spPr/>
      <dgm:t>
        <a:bodyPr/>
        <a:lstStyle/>
        <a:p>
          <a:r>
            <a:rPr lang="ar-SA" sz="2400" dirty="0">
              <a:cs typeface="B Nazanin" panose="00000400000000000000" pitchFamily="2" charset="-78"/>
            </a:rPr>
            <a:t>گوش دادن فعال</a:t>
          </a:r>
          <a:endParaRPr lang="en-US" sz="2400" dirty="0">
            <a:cs typeface="B Nazanin" panose="00000400000000000000" pitchFamily="2" charset="-78"/>
          </a:endParaRPr>
        </a:p>
      </dgm:t>
    </dgm:pt>
    <dgm:pt modelId="{9F4DD539-69E8-4DC0-8DB1-174378406FA6}" type="parTrans" cxnId="{16027DE8-1CC3-4D4A-8947-4BFBFD01E112}">
      <dgm:prSet/>
      <dgm:spPr/>
      <dgm:t>
        <a:bodyPr/>
        <a:lstStyle/>
        <a:p>
          <a:endParaRPr lang="en-US"/>
        </a:p>
      </dgm:t>
    </dgm:pt>
    <dgm:pt modelId="{2AA69446-C065-4EAB-9CDF-3A051FABAF92}" type="sibTrans" cxnId="{16027DE8-1CC3-4D4A-8947-4BFBFD01E112}">
      <dgm:prSet/>
      <dgm:spPr/>
      <dgm:t>
        <a:bodyPr/>
        <a:lstStyle/>
        <a:p>
          <a:endParaRPr lang="en-US"/>
        </a:p>
      </dgm:t>
    </dgm:pt>
    <dgm:pt modelId="{27000D52-8825-46A5-BE2B-EA25A5F9AC45}">
      <dgm:prSet phldrT="[Text]" custT="1"/>
      <dgm:spPr/>
      <dgm:t>
        <a:bodyPr/>
        <a:lstStyle/>
        <a:p>
          <a:r>
            <a:rPr lang="ar-SA" sz="2400" dirty="0">
              <a:cs typeface="B Nazanin" panose="00000400000000000000" pitchFamily="2" charset="-78"/>
            </a:rPr>
            <a:t>زبان بدن</a:t>
          </a:r>
          <a:endParaRPr lang="en-US" sz="2400" dirty="0">
            <a:cs typeface="B Nazanin" panose="00000400000000000000" pitchFamily="2" charset="-78"/>
          </a:endParaRPr>
        </a:p>
      </dgm:t>
    </dgm:pt>
    <dgm:pt modelId="{43881A31-A1A3-4220-8715-34D95A9C95FD}" type="parTrans" cxnId="{089C1B07-9A43-4C73-8AC1-BA0D79B6F726}">
      <dgm:prSet/>
      <dgm:spPr/>
      <dgm:t>
        <a:bodyPr/>
        <a:lstStyle/>
        <a:p>
          <a:endParaRPr lang="en-US"/>
        </a:p>
      </dgm:t>
    </dgm:pt>
    <dgm:pt modelId="{17312E4A-52E4-484A-86B3-BD68BD2FBDCD}" type="sibTrans" cxnId="{089C1B07-9A43-4C73-8AC1-BA0D79B6F726}">
      <dgm:prSet/>
      <dgm:spPr/>
      <dgm:t>
        <a:bodyPr/>
        <a:lstStyle/>
        <a:p>
          <a:endParaRPr lang="en-US"/>
        </a:p>
      </dgm:t>
    </dgm:pt>
    <dgm:pt modelId="{C8F2571F-0018-48F9-B86D-D7FEF93F8A70}">
      <dgm:prSet phldrT="[Text]" custT="1"/>
      <dgm:spPr/>
      <dgm:t>
        <a:bodyPr/>
        <a:lstStyle/>
        <a:p>
          <a:r>
            <a:rPr lang="ar-SA" sz="2400" dirty="0">
              <a:cs typeface="B Nazanin" panose="00000400000000000000" pitchFamily="2" charset="-78"/>
            </a:rPr>
            <a:t>وضوح، صداقت و احترام</a:t>
          </a:r>
          <a:endParaRPr lang="en-US" sz="2400" dirty="0">
            <a:cs typeface="B Nazanin" panose="00000400000000000000" pitchFamily="2" charset="-78"/>
          </a:endParaRPr>
        </a:p>
      </dgm:t>
    </dgm:pt>
    <dgm:pt modelId="{33B7AFE2-790B-4994-A6C8-98D6B9F94C8C}" type="parTrans" cxnId="{B9BA1716-A1B7-4B92-A173-9CEC9FFDAB99}">
      <dgm:prSet/>
      <dgm:spPr/>
      <dgm:t>
        <a:bodyPr/>
        <a:lstStyle/>
        <a:p>
          <a:endParaRPr lang="en-US"/>
        </a:p>
      </dgm:t>
    </dgm:pt>
    <dgm:pt modelId="{2BC4E889-797F-4E72-B60D-61242A164F1A}" type="sibTrans" cxnId="{B9BA1716-A1B7-4B92-A173-9CEC9FFDAB99}">
      <dgm:prSet/>
      <dgm:spPr/>
      <dgm:t>
        <a:bodyPr/>
        <a:lstStyle/>
        <a:p>
          <a:endParaRPr lang="en-US"/>
        </a:p>
      </dgm:t>
    </dgm:pt>
    <dgm:pt modelId="{161D672A-B45B-44D5-A57A-2D25426F95C0}">
      <dgm:prSet phldrT="[Text]" custT="1"/>
      <dgm:spPr/>
      <dgm:t>
        <a:bodyPr/>
        <a:lstStyle/>
        <a:p>
          <a:r>
            <a:rPr lang="ar-SA" sz="2400" dirty="0">
              <a:cs typeface="B Nazanin" panose="00000400000000000000" pitchFamily="2" charset="-78"/>
            </a:rPr>
            <a:t>بازخورد</a:t>
          </a:r>
          <a:endParaRPr lang="en-US" sz="2400" dirty="0">
            <a:cs typeface="B Nazanin" panose="00000400000000000000" pitchFamily="2" charset="-78"/>
          </a:endParaRPr>
        </a:p>
      </dgm:t>
    </dgm:pt>
    <dgm:pt modelId="{237414FE-815D-4809-8D6D-2EA6C9F1D3C3}" type="parTrans" cxnId="{7836B5A5-9BBA-4080-8CFA-D876A4FC18D3}">
      <dgm:prSet/>
      <dgm:spPr/>
      <dgm:t>
        <a:bodyPr/>
        <a:lstStyle/>
        <a:p>
          <a:endParaRPr lang="en-US"/>
        </a:p>
      </dgm:t>
    </dgm:pt>
    <dgm:pt modelId="{D68F3F8E-96C4-4AB5-88B8-CE7F888E9F79}" type="sibTrans" cxnId="{7836B5A5-9BBA-4080-8CFA-D876A4FC18D3}">
      <dgm:prSet/>
      <dgm:spPr/>
      <dgm:t>
        <a:bodyPr/>
        <a:lstStyle/>
        <a:p>
          <a:endParaRPr lang="en-US"/>
        </a:p>
      </dgm:t>
    </dgm:pt>
    <dgm:pt modelId="{2EF20E66-539F-4548-98A7-0481D92C365C}">
      <dgm:prSet custT="1"/>
      <dgm:spPr/>
      <dgm:t>
        <a:bodyPr/>
        <a:lstStyle/>
        <a:p>
          <a:r>
            <a:rPr lang="ar-SA" sz="2400" dirty="0">
              <a:cs typeface="B Nazanin" panose="00000400000000000000" pitchFamily="2" charset="-78"/>
            </a:rPr>
            <a:t>کلمات و لحن گفتار</a:t>
          </a:r>
          <a:endParaRPr lang="en-US" sz="2400" dirty="0">
            <a:cs typeface="B Nazanin" panose="00000400000000000000" pitchFamily="2" charset="-78"/>
          </a:endParaRPr>
        </a:p>
      </dgm:t>
    </dgm:pt>
    <dgm:pt modelId="{2E0927FA-FE5A-429D-BCD4-1766F8AEDF4E}" type="parTrans" cxnId="{542B859D-6D95-494F-B486-F7214E0A7562}">
      <dgm:prSet/>
      <dgm:spPr/>
      <dgm:t>
        <a:bodyPr/>
        <a:lstStyle/>
        <a:p>
          <a:endParaRPr lang="en-US"/>
        </a:p>
      </dgm:t>
    </dgm:pt>
    <dgm:pt modelId="{7626FF67-E8E5-4884-8CF6-40741A874C4E}" type="sibTrans" cxnId="{542B859D-6D95-494F-B486-F7214E0A7562}">
      <dgm:prSet/>
      <dgm:spPr/>
      <dgm:t>
        <a:bodyPr/>
        <a:lstStyle/>
        <a:p>
          <a:endParaRPr lang="en-US"/>
        </a:p>
      </dgm:t>
    </dgm:pt>
    <dgm:pt modelId="{4B7523F4-8676-4616-832C-E7099027ECCB}">
      <dgm:prSet custT="1"/>
      <dgm:spPr/>
      <dgm:t>
        <a:bodyPr/>
        <a:lstStyle/>
        <a:p>
          <a:r>
            <a:rPr lang="fa-IR" sz="2400" dirty="0">
              <a:cs typeface="B Nazanin" panose="00000400000000000000" pitchFamily="2" charset="-78"/>
            </a:rPr>
            <a:t>مدیریت تعارض</a:t>
          </a:r>
          <a:endParaRPr lang="en-US" sz="2400" dirty="0">
            <a:cs typeface="B Nazanin" panose="00000400000000000000" pitchFamily="2" charset="-78"/>
          </a:endParaRPr>
        </a:p>
      </dgm:t>
    </dgm:pt>
    <dgm:pt modelId="{382E3C9D-6396-4549-AA63-38F0C2E00568}" type="parTrans" cxnId="{80BF0C58-DE80-4B54-BA15-FD7597BCA866}">
      <dgm:prSet/>
      <dgm:spPr/>
      <dgm:t>
        <a:bodyPr/>
        <a:lstStyle/>
        <a:p>
          <a:endParaRPr lang="en-US"/>
        </a:p>
      </dgm:t>
    </dgm:pt>
    <dgm:pt modelId="{D1E91FED-5C64-43C4-A08D-829E1076D827}" type="sibTrans" cxnId="{80BF0C58-DE80-4B54-BA15-FD7597BCA866}">
      <dgm:prSet/>
      <dgm:spPr/>
      <dgm:t>
        <a:bodyPr/>
        <a:lstStyle/>
        <a:p>
          <a:endParaRPr lang="en-US"/>
        </a:p>
      </dgm:t>
    </dgm:pt>
    <dgm:pt modelId="{112B8BAF-9C5F-4CFA-83C2-CCF82FE236E7}" type="pres">
      <dgm:prSet presAssocID="{E72E62C4-5DEC-4712-A3CD-D6DE4D04AB8D}" presName="composite" presStyleCnt="0">
        <dgm:presLayoutVars>
          <dgm:chMax val="1"/>
          <dgm:dir val="rev"/>
          <dgm:resizeHandles val="exact"/>
        </dgm:presLayoutVars>
      </dgm:prSet>
      <dgm:spPr/>
    </dgm:pt>
    <dgm:pt modelId="{04073D93-E1F5-4F74-B498-87C419E6250B}" type="pres">
      <dgm:prSet presAssocID="{E72E62C4-5DEC-4712-A3CD-D6DE4D04AB8D}" presName="radial" presStyleCnt="0">
        <dgm:presLayoutVars>
          <dgm:animLvl val="ctr"/>
        </dgm:presLayoutVars>
      </dgm:prSet>
      <dgm:spPr/>
    </dgm:pt>
    <dgm:pt modelId="{62ECB148-74E6-45EE-8216-A949B270CC02}" type="pres">
      <dgm:prSet presAssocID="{85BB0AEA-FCAE-4273-BD83-1802AD0B7350}" presName="centerShape" presStyleLbl="vennNode1" presStyleIdx="0" presStyleCnt="7"/>
      <dgm:spPr/>
    </dgm:pt>
    <dgm:pt modelId="{27E932D3-D893-4FF4-A67C-8FCA42ED0EE7}" type="pres">
      <dgm:prSet presAssocID="{90168BA1-C015-4E88-9DC1-493D7BD94B29}" presName="node" presStyleLbl="vennNode1" presStyleIdx="1" presStyleCnt="7">
        <dgm:presLayoutVars>
          <dgm:bulletEnabled val="1"/>
        </dgm:presLayoutVars>
      </dgm:prSet>
      <dgm:spPr/>
    </dgm:pt>
    <dgm:pt modelId="{C4B969BD-DB85-4008-8ADD-5A2BB21DDB22}" type="pres">
      <dgm:prSet presAssocID="{27000D52-8825-46A5-BE2B-EA25A5F9AC45}" presName="node" presStyleLbl="vennNode1" presStyleIdx="2" presStyleCnt="7">
        <dgm:presLayoutVars>
          <dgm:bulletEnabled val="1"/>
        </dgm:presLayoutVars>
      </dgm:prSet>
      <dgm:spPr/>
    </dgm:pt>
    <dgm:pt modelId="{96440AF9-FCB6-412A-97A3-B641DEEC8650}" type="pres">
      <dgm:prSet presAssocID="{4B7523F4-8676-4616-832C-E7099027ECCB}" presName="node" presStyleLbl="vennNode1" presStyleIdx="3" presStyleCnt="7">
        <dgm:presLayoutVars>
          <dgm:bulletEnabled val="1"/>
        </dgm:presLayoutVars>
      </dgm:prSet>
      <dgm:spPr/>
    </dgm:pt>
    <dgm:pt modelId="{524CF7DE-69F0-4B45-BF68-02B0BB4121BC}" type="pres">
      <dgm:prSet presAssocID="{2EF20E66-539F-4548-98A7-0481D92C365C}" presName="node" presStyleLbl="vennNode1" presStyleIdx="4" presStyleCnt="7">
        <dgm:presLayoutVars>
          <dgm:bulletEnabled val="1"/>
        </dgm:presLayoutVars>
      </dgm:prSet>
      <dgm:spPr/>
    </dgm:pt>
    <dgm:pt modelId="{D150398A-12DE-465A-8D1F-6EE5311340AA}" type="pres">
      <dgm:prSet presAssocID="{C8F2571F-0018-48F9-B86D-D7FEF93F8A70}" presName="node" presStyleLbl="vennNode1" presStyleIdx="5" presStyleCnt="7">
        <dgm:presLayoutVars>
          <dgm:bulletEnabled val="1"/>
        </dgm:presLayoutVars>
      </dgm:prSet>
      <dgm:spPr/>
    </dgm:pt>
    <dgm:pt modelId="{55F29E12-0F7B-4FA0-801D-FABD1634C9EB}" type="pres">
      <dgm:prSet presAssocID="{161D672A-B45B-44D5-A57A-2D25426F95C0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089C1B07-9A43-4C73-8AC1-BA0D79B6F726}" srcId="{85BB0AEA-FCAE-4273-BD83-1802AD0B7350}" destId="{27000D52-8825-46A5-BE2B-EA25A5F9AC45}" srcOrd="1" destOrd="0" parTransId="{43881A31-A1A3-4220-8715-34D95A9C95FD}" sibTransId="{17312E4A-52E4-484A-86B3-BD68BD2FBDCD}"/>
    <dgm:cxn modelId="{FDD93214-0C20-4714-BE6D-59A81706B369}" type="presOf" srcId="{85BB0AEA-FCAE-4273-BD83-1802AD0B7350}" destId="{62ECB148-74E6-45EE-8216-A949B270CC02}" srcOrd="0" destOrd="0" presId="urn:microsoft.com/office/officeart/2005/8/layout/radial3"/>
    <dgm:cxn modelId="{B9BA1716-A1B7-4B92-A173-9CEC9FFDAB99}" srcId="{85BB0AEA-FCAE-4273-BD83-1802AD0B7350}" destId="{C8F2571F-0018-48F9-B86D-D7FEF93F8A70}" srcOrd="4" destOrd="0" parTransId="{33B7AFE2-790B-4994-A6C8-98D6B9F94C8C}" sibTransId="{2BC4E889-797F-4E72-B60D-61242A164F1A}"/>
    <dgm:cxn modelId="{31AD9724-3FC0-41F0-B733-7D2F4A4C8066}" type="presOf" srcId="{90168BA1-C015-4E88-9DC1-493D7BD94B29}" destId="{27E932D3-D893-4FF4-A67C-8FCA42ED0EE7}" srcOrd="0" destOrd="0" presId="urn:microsoft.com/office/officeart/2005/8/layout/radial3"/>
    <dgm:cxn modelId="{80BF0C58-DE80-4B54-BA15-FD7597BCA866}" srcId="{85BB0AEA-FCAE-4273-BD83-1802AD0B7350}" destId="{4B7523F4-8676-4616-832C-E7099027ECCB}" srcOrd="2" destOrd="0" parTransId="{382E3C9D-6396-4549-AA63-38F0C2E00568}" sibTransId="{D1E91FED-5C64-43C4-A08D-829E1076D827}"/>
    <dgm:cxn modelId="{D2E1307C-B65C-412D-81D3-E2F4A05AED0E}" type="presOf" srcId="{161D672A-B45B-44D5-A57A-2D25426F95C0}" destId="{55F29E12-0F7B-4FA0-801D-FABD1634C9EB}" srcOrd="0" destOrd="0" presId="urn:microsoft.com/office/officeart/2005/8/layout/radial3"/>
    <dgm:cxn modelId="{8AB9F193-5E3A-4848-9416-D4AB784B25EC}" type="presOf" srcId="{E72E62C4-5DEC-4712-A3CD-D6DE4D04AB8D}" destId="{112B8BAF-9C5F-4CFA-83C2-CCF82FE236E7}" srcOrd="0" destOrd="0" presId="urn:microsoft.com/office/officeart/2005/8/layout/radial3"/>
    <dgm:cxn modelId="{542B859D-6D95-494F-B486-F7214E0A7562}" srcId="{85BB0AEA-FCAE-4273-BD83-1802AD0B7350}" destId="{2EF20E66-539F-4548-98A7-0481D92C365C}" srcOrd="3" destOrd="0" parTransId="{2E0927FA-FE5A-429D-BCD4-1766F8AEDF4E}" sibTransId="{7626FF67-E8E5-4884-8CF6-40741A874C4E}"/>
    <dgm:cxn modelId="{6BDCB49F-CC5A-4354-B777-76A7D1FAEBE1}" srcId="{E72E62C4-5DEC-4712-A3CD-D6DE4D04AB8D}" destId="{85BB0AEA-FCAE-4273-BD83-1802AD0B7350}" srcOrd="0" destOrd="0" parTransId="{3372071D-92D2-4829-8F69-58638A5F7761}" sibTransId="{75D33D21-DD6A-458A-A06E-9E638EEE99B1}"/>
    <dgm:cxn modelId="{7836B5A5-9BBA-4080-8CFA-D876A4FC18D3}" srcId="{85BB0AEA-FCAE-4273-BD83-1802AD0B7350}" destId="{161D672A-B45B-44D5-A57A-2D25426F95C0}" srcOrd="5" destOrd="0" parTransId="{237414FE-815D-4809-8D6D-2EA6C9F1D3C3}" sibTransId="{D68F3F8E-96C4-4AB5-88B8-CE7F888E9F79}"/>
    <dgm:cxn modelId="{821B61B6-5C81-4D40-8031-46A259E297B3}" type="presOf" srcId="{27000D52-8825-46A5-BE2B-EA25A5F9AC45}" destId="{C4B969BD-DB85-4008-8ADD-5A2BB21DDB22}" srcOrd="0" destOrd="0" presId="urn:microsoft.com/office/officeart/2005/8/layout/radial3"/>
    <dgm:cxn modelId="{7483C7E0-0F50-4186-945B-983D784E0DD5}" type="presOf" srcId="{2EF20E66-539F-4548-98A7-0481D92C365C}" destId="{524CF7DE-69F0-4B45-BF68-02B0BB4121BC}" srcOrd="0" destOrd="0" presId="urn:microsoft.com/office/officeart/2005/8/layout/radial3"/>
    <dgm:cxn modelId="{16027DE8-1CC3-4D4A-8947-4BFBFD01E112}" srcId="{85BB0AEA-FCAE-4273-BD83-1802AD0B7350}" destId="{90168BA1-C015-4E88-9DC1-493D7BD94B29}" srcOrd="0" destOrd="0" parTransId="{9F4DD539-69E8-4DC0-8DB1-174378406FA6}" sibTransId="{2AA69446-C065-4EAB-9CDF-3A051FABAF92}"/>
    <dgm:cxn modelId="{FDCD89E8-36EF-4945-BA9A-81CB6705D8C1}" type="presOf" srcId="{4B7523F4-8676-4616-832C-E7099027ECCB}" destId="{96440AF9-FCB6-412A-97A3-B641DEEC8650}" srcOrd="0" destOrd="0" presId="urn:microsoft.com/office/officeart/2005/8/layout/radial3"/>
    <dgm:cxn modelId="{C1DFA3FF-9B3C-4198-BDB9-88909CE24E1D}" type="presOf" srcId="{C8F2571F-0018-48F9-B86D-D7FEF93F8A70}" destId="{D150398A-12DE-465A-8D1F-6EE5311340AA}" srcOrd="0" destOrd="0" presId="urn:microsoft.com/office/officeart/2005/8/layout/radial3"/>
    <dgm:cxn modelId="{D279E519-72CD-417B-9B6A-4AB4602EB93B}" type="presParOf" srcId="{112B8BAF-9C5F-4CFA-83C2-CCF82FE236E7}" destId="{04073D93-E1F5-4F74-B498-87C419E6250B}" srcOrd="0" destOrd="0" presId="urn:microsoft.com/office/officeart/2005/8/layout/radial3"/>
    <dgm:cxn modelId="{B400CA8F-2030-4A22-BA73-DFCA90FA04CF}" type="presParOf" srcId="{04073D93-E1F5-4F74-B498-87C419E6250B}" destId="{62ECB148-74E6-45EE-8216-A949B270CC02}" srcOrd="0" destOrd="0" presId="urn:microsoft.com/office/officeart/2005/8/layout/radial3"/>
    <dgm:cxn modelId="{C208145D-ECD3-4289-880F-CE6EA18A6D63}" type="presParOf" srcId="{04073D93-E1F5-4F74-B498-87C419E6250B}" destId="{27E932D3-D893-4FF4-A67C-8FCA42ED0EE7}" srcOrd="1" destOrd="0" presId="urn:microsoft.com/office/officeart/2005/8/layout/radial3"/>
    <dgm:cxn modelId="{81D0C4C6-B9A0-4CD4-8E76-5C0942D3B684}" type="presParOf" srcId="{04073D93-E1F5-4F74-B498-87C419E6250B}" destId="{C4B969BD-DB85-4008-8ADD-5A2BB21DDB22}" srcOrd="2" destOrd="0" presId="urn:microsoft.com/office/officeart/2005/8/layout/radial3"/>
    <dgm:cxn modelId="{DF6FA54A-BCF7-4410-94E9-7681B1E3B1B4}" type="presParOf" srcId="{04073D93-E1F5-4F74-B498-87C419E6250B}" destId="{96440AF9-FCB6-412A-97A3-B641DEEC8650}" srcOrd="3" destOrd="0" presId="urn:microsoft.com/office/officeart/2005/8/layout/radial3"/>
    <dgm:cxn modelId="{A722FC5E-CC0D-45F0-964F-B3FF4CD33D7C}" type="presParOf" srcId="{04073D93-E1F5-4F74-B498-87C419E6250B}" destId="{524CF7DE-69F0-4B45-BF68-02B0BB4121BC}" srcOrd="4" destOrd="0" presId="urn:microsoft.com/office/officeart/2005/8/layout/radial3"/>
    <dgm:cxn modelId="{92B5629A-54BB-4369-A2DE-2D83F1DDA790}" type="presParOf" srcId="{04073D93-E1F5-4F74-B498-87C419E6250B}" destId="{D150398A-12DE-465A-8D1F-6EE5311340AA}" srcOrd="5" destOrd="0" presId="urn:microsoft.com/office/officeart/2005/8/layout/radial3"/>
    <dgm:cxn modelId="{1B1C907B-7185-4BB9-8933-FF323B44FD44}" type="presParOf" srcId="{04073D93-E1F5-4F74-B498-87C419E6250B}" destId="{55F29E12-0F7B-4FA0-801D-FABD1634C9EB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A64E1-7C2E-4B45-9DCD-889E637E1661}">
      <dsp:nvSpPr>
        <dsp:cNvPr id="0" name=""/>
        <dsp:cNvSpPr/>
      </dsp:nvSpPr>
      <dsp:spPr>
        <a:xfrm>
          <a:off x="3703968" y="1536616"/>
          <a:ext cx="3562005" cy="356200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rPr>
            <a:t>اهمیت رهبری بالینی</a:t>
          </a:r>
          <a:endParaRPr lang="en-US" sz="4000" kern="1200" dirty="0">
            <a:cs typeface="B Titr" panose="00000700000000000000" pitchFamily="2" charset="-78"/>
          </a:endParaRPr>
        </a:p>
      </dsp:txBody>
      <dsp:txXfrm>
        <a:off x="4225612" y="2058260"/>
        <a:ext cx="2518717" cy="2518717"/>
      </dsp:txXfrm>
    </dsp:sp>
    <dsp:sp modelId="{513E57AC-7B86-4B41-BAA5-BDFF2BFB84E9}">
      <dsp:nvSpPr>
        <dsp:cNvPr id="0" name=""/>
        <dsp:cNvSpPr/>
      </dsp:nvSpPr>
      <dsp:spPr>
        <a:xfrm>
          <a:off x="4594470" y="109896"/>
          <a:ext cx="1781002" cy="1781002"/>
        </a:xfrm>
        <a:prstGeom prst="ellipse">
          <a:avLst/>
        </a:prstGeom>
        <a:solidFill>
          <a:schemeClr val="accent3">
            <a:alpha val="50000"/>
            <a:hueOff val="-4173798"/>
            <a:satOff val="-82"/>
            <a:lumOff val="2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بهبود ارتباط با بیماران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4855292" y="370718"/>
        <a:ext cx="1259358" cy="1259358"/>
      </dsp:txXfrm>
    </dsp:sp>
    <dsp:sp modelId="{EFD289CC-7B19-4B1D-B0D9-418B35B3758F}">
      <dsp:nvSpPr>
        <dsp:cNvPr id="0" name=""/>
        <dsp:cNvSpPr/>
      </dsp:nvSpPr>
      <dsp:spPr>
        <a:xfrm>
          <a:off x="2390661" y="1711056"/>
          <a:ext cx="1781002" cy="1781002"/>
        </a:xfrm>
        <a:prstGeom prst="ellipse">
          <a:avLst/>
        </a:prstGeom>
        <a:solidFill>
          <a:schemeClr val="accent3">
            <a:alpha val="50000"/>
            <a:hueOff val="-8347596"/>
            <a:satOff val="-164"/>
            <a:lumOff val="4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ارتقای کیفیت مراقبت از بیمار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651483" y="1971878"/>
        <a:ext cx="1259358" cy="1259358"/>
      </dsp:txXfrm>
    </dsp:sp>
    <dsp:sp modelId="{8F21418F-7588-44EF-BAEA-450A5B8C3B3F}">
      <dsp:nvSpPr>
        <dsp:cNvPr id="0" name=""/>
        <dsp:cNvSpPr/>
      </dsp:nvSpPr>
      <dsp:spPr>
        <a:xfrm>
          <a:off x="3232441" y="4301789"/>
          <a:ext cx="1781002" cy="1781002"/>
        </a:xfrm>
        <a:prstGeom prst="ellipse">
          <a:avLst/>
        </a:prstGeom>
        <a:solidFill>
          <a:schemeClr val="accent3">
            <a:alpha val="50000"/>
            <a:hueOff val="-12521395"/>
            <a:satOff val="-245"/>
            <a:lumOff val="7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کاهش خطاهای پزشکی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3493263" y="4562611"/>
        <a:ext cx="1259358" cy="1259358"/>
      </dsp:txXfrm>
    </dsp:sp>
    <dsp:sp modelId="{99B3AB32-85EF-4104-9C87-EA2063BEC799}">
      <dsp:nvSpPr>
        <dsp:cNvPr id="0" name=""/>
        <dsp:cNvSpPr/>
      </dsp:nvSpPr>
      <dsp:spPr>
        <a:xfrm>
          <a:off x="5956498" y="4301789"/>
          <a:ext cx="1781002" cy="1781002"/>
        </a:xfrm>
        <a:prstGeom prst="ellipse">
          <a:avLst/>
        </a:prstGeom>
        <a:solidFill>
          <a:schemeClr val="accent3">
            <a:alpha val="50000"/>
            <a:hueOff val="-16695192"/>
            <a:satOff val="-327"/>
            <a:lumOff val="9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تقویت روحیه تیم درمان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6217320" y="4562611"/>
        <a:ext cx="1259358" cy="1259358"/>
      </dsp:txXfrm>
    </dsp:sp>
    <dsp:sp modelId="{A825FDE8-6284-4A88-A282-D805E8EDFF84}">
      <dsp:nvSpPr>
        <dsp:cNvPr id="0" name=""/>
        <dsp:cNvSpPr/>
      </dsp:nvSpPr>
      <dsp:spPr>
        <a:xfrm>
          <a:off x="6798278" y="1711056"/>
          <a:ext cx="1781002" cy="1781002"/>
        </a:xfrm>
        <a:prstGeom prst="ellipse">
          <a:avLst/>
        </a:prstGeom>
        <a:solidFill>
          <a:schemeClr val="accent3">
            <a:alpha val="50000"/>
            <a:hueOff val="-20868990"/>
            <a:satOff val="-409"/>
            <a:lumOff val="1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پاسخ مؤثر به بحران‌ها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7059100" y="1971878"/>
        <a:ext cx="1259358" cy="1259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FE38F-C054-407D-BD98-E23EE2AF6858}">
      <dsp:nvSpPr>
        <dsp:cNvPr id="0" name=""/>
        <dsp:cNvSpPr/>
      </dsp:nvSpPr>
      <dsp:spPr>
        <a:xfrm>
          <a:off x="1851617" y="335328"/>
          <a:ext cx="4550495" cy="4550495"/>
        </a:xfrm>
        <a:prstGeom prst="pie">
          <a:avLst>
            <a:gd name="adj1" fmla="val 16200000"/>
            <a:gd name="adj2" fmla="val 205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آموزش رسمی و ساختاریافته</a:t>
          </a:r>
          <a:endParaRPr lang="en-US" sz="24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4225459" y="1100244"/>
        <a:ext cx="1462659" cy="975106"/>
      </dsp:txXfrm>
    </dsp:sp>
    <dsp:sp modelId="{F6A72273-1FEA-418B-BBB6-01CD68D62C13}">
      <dsp:nvSpPr>
        <dsp:cNvPr id="0" name=""/>
        <dsp:cNvSpPr/>
      </dsp:nvSpPr>
      <dsp:spPr>
        <a:xfrm>
          <a:off x="1890621" y="456674"/>
          <a:ext cx="4550495" cy="4550495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-5217247"/>
            <a:satOff val="-102"/>
            <a:lumOff val="29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یادگیری از الگوها</a:t>
          </a:r>
          <a:endParaRPr lang="en-US" sz="24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4821357" y="2535817"/>
        <a:ext cx="1354314" cy="1083451"/>
      </dsp:txXfrm>
    </dsp:sp>
    <dsp:sp modelId="{0D25B58C-6DAF-48DC-B1E2-2B5B83A5C974}">
      <dsp:nvSpPr>
        <dsp:cNvPr id="0" name=""/>
        <dsp:cNvSpPr/>
      </dsp:nvSpPr>
      <dsp:spPr>
        <a:xfrm>
          <a:off x="1787693" y="531432"/>
          <a:ext cx="4550495" cy="4550495"/>
        </a:xfrm>
        <a:prstGeom prst="pie">
          <a:avLst>
            <a:gd name="adj1" fmla="val 3240000"/>
            <a:gd name="adj2" fmla="val 7560000"/>
          </a:avLst>
        </a:prstGeom>
        <a:solidFill>
          <a:schemeClr val="accent3">
            <a:hueOff val="-10434495"/>
            <a:satOff val="-205"/>
            <a:lumOff val="5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بازخورد تیمی</a:t>
          </a:r>
          <a:endParaRPr lang="en-US" sz="24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3412870" y="3727613"/>
        <a:ext cx="1300141" cy="1191796"/>
      </dsp:txXfrm>
    </dsp:sp>
    <dsp:sp modelId="{D0FE76FE-9751-4361-A2BB-670FC6B17FF5}">
      <dsp:nvSpPr>
        <dsp:cNvPr id="0" name=""/>
        <dsp:cNvSpPr/>
      </dsp:nvSpPr>
      <dsp:spPr>
        <a:xfrm>
          <a:off x="1684766" y="456674"/>
          <a:ext cx="4550495" cy="4550495"/>
        </a:xfrm>
        <a:prstGeom prst="pie">
          <a:avLst>
            <a:gd name="adj1" fmla="val 7560000"/>
            <a:gd name="adj2" fmla="val 11880000"/>
          </a:avLst>
        </a:prstGeom>
        <a:solidFill>
          <a:schemeClr val="accent3">
            <a:hueOff val="-15651742"/>
            <a:satOff val="-307"/>
            <a:lumOff val="89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تمرین در موقعیت‌های کم‌خطر</a:t>
          </a:r>
          <a:endParaRPr lang="en-US" sz="24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1950211" y="2535817"/>
        <a:ext cx="1354314" cy="1083451"/>
      </dsp:txXfrm>
    </dsp:sp>
    <dsp:sp modelId="{36D9BD55-11C4-4BAC-A00F-12EF1D5111D1}">
      <dsp:nvSpPr>
        <dsp:cNvPr id="0" name=""/>
        <dsp:cNvSpPr/>
      </dsp:nvSpPr>
      <dsp:spPr>
        <a:xfrm>
          <a:off x="1723770" y="335328"/>
          <a:ext cx="4550495" cy="4550495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hueOff val="-20868990"/>
            <a:satOff val="-409"/>
            <a:lumOff val="1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مربیگری (</a:t>
          </a:r>
          <a:r>
            <a:rPr lang="en-US" sz="1800" kern="12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Coaching</a:t>
          </a:r>
          <a:r>
            <a:rPr lang="ar-SA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rPr>
            <a:t>)</a:t>
          </a:r>
          <a:endParaRPr lang="en-US" sz="24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2437764" y="1100244"/>
        <a:ext cx="1462659" cy="975106"/>
      </dsp:txXfrm>
    </dsp:sp>
    <dsp:sp modelId="{06311181-64EB-45C6-8149-20A0A186F387}">
      <dsp:nvSpPr>
        <dsp:cNvPr id="0" name=""/>
        <dsp:cNvSpPr/>
      </dsp:nvSpPr>
      <dsp:spPr>
        <a:xfrm>
          <a:off x="1569705" y="53630"/>
          <a:ext cx="5113889" cy="511388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F082D-B103-4887-AAF0-3B72A98C2A22}">
      <dsp:nvSpPr>
        <dsp:cNvPr id="0" name=""/>
        <dsp:cNvSpPr/>
      </dsp:nvSpPr>
      <dsp:spPr>
        <a:xfrm>
          <a:off x="1609238" y="174937"/>
          <a:ext cx="5113889" cy="511388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-5217247"/>
            <a:satOff val="-102"/>
            <a:lumOff val="29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A213F-08AE-4D68-9C8A-D2CE482BE881}">
      <dsp:nvSpPr>
        <dsp:cNvPr id="0" name=""/>
        <dsp:cNvSpPr/>
      </dsp:nvSpPr>
      <dsp:spPr>
        <a:xfrm>
          <a:off x="1505996" y="249924"/>
          <a:ext cx="5113889" cy="511388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3">
            <a:hueOff val="-10434495"/>
            <a:satOff val="-205"/>
            <a:lumOff val="5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A2A1E-C7A1-4CC4-9C4C-ECA914ABE0E6}">
      <dsp:nvSpPr>
        <dsp:cNvPr id="0" name=""/>
        <dsp:cNvSpPr/>
      </dsp:nvSpPr>
      <dsp:spPr>
        <a:xfrm>
          <a:off x="1402754" y="174937"/>
          <a:ext cx="5113889" cy="511388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3">
            <a:hueOff val="-15651742"/>
            <a:satOff val="-307"/>
            <a:lumOff val="89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83CE9-A2D6-4391-9F45-9BD620D263EA}">
      <dsp:nvSpPr>
        <dsp:cNvPr id="0" name=""/>
        <dsp:cNvSpPr/>
      </dsp:nvSpPr>
      <dsp:spPr>
        <a:xfrm>
          <a:off x="1442287" y="53630"/>
          <a:ext cx="5113889" cy="511388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3">
            <a:hueOff val="-20868990"/>
            <a:satOff val="-409"/>
            <a:lumOff val="1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CB148-74E6-45EE-8216-A949B270CC02}">
      <dsp:nvSpPr>
        <dsp:cNvPr id="0" name=""/>
        <dsp:cNvSpPr/>
      </dsp:nvSpPr>
      <dsp:spPr>
        <a:xfrm>
          <a:off x="3857203" y="1330741"/>
          <a:ext cx="3315180" cy="33151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b="1" kern="1200" dirty="0">
              <a:solidFill>
                <a:schemeClr val="tx1"/>
              </a:solidFill>
              <a:latin typeface="Calibri" panose="020F0502020204030204" pitchFamily="34" charset="0"/>
              <a:cs typeface="B Titr" panose="00000700000000000000" pitchFamily="2" charset="-78"/>
            </a:rPr>
            <a:t>اجزای ارتباط مؤثر</a:t>
          </a:r>
          <a:endParaRPr lang="en-US" sz="4300" kern="1200" dirty="0"/>
        </a:p>
      </dsp:txBody>
      <dsp:txXfrm>
        <a:off x="4342700" y="1816238"/>
        <a:ext cx="2344186" cy="2344186"/>
      </dsp:txXfrm>
    </dsp:sp>
    <dsp:sp modelId="{27E932D3-D893-4FF4-A67C-8FCA42ED0EE7}">
      <dsp:nvSpPr>
        <dsp:cNvPr id="0" name=""/>
        <dsp:cNvSpPr/>
      </dsp:nvSpPr>
      <dsp:spPr>
        <a:xfrm>
          <a:off x="4685998" y="591"/>
          <a:ext cx="1657590" cy="1657590"/>
        </a:xfrm>
        <a:prstGeom prst="ellipse">
          <a:avLst/>
        </a:prstGeom>
        <a:solidFill>
          <a:schemeClr val="accent2">
            <a:alpha val="50000"/>
            <a:hueOff val="1254489"/>
            <a:satOff val="619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cs typeface="B Nazanin" panose="00000400000000000000" pitchFamily="2" charset="-78"/>
            </a:rPr>
            <a:t>گوش دادن فعال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4928746" y="243339"/>
        <a:ext cx="1172094" cy="1172094"/>
      </dsp:txXfrm>
    </dsp:sp>
    <dsp:sp modelId="{C4B969BD-DB85-4008-8ADD-5A2BB21DDB22}">
      <dsp:nvSpPr>
        <dsp:cNvPr id="0" name=""/>
        <dsp:cNvSpPr/>
      </dsp:nvSpPr>
      <dsp:spPr>
        <a:xfrm>
          <a:off x="2816297" y="1080064"/>
          <a:ext cx="1657590" cy="1657590"/>
        </a:xfrm>
        <a:prstGeom prst="ellipse">
          <a:avLst/>
        </a:prstGeom>
        <a:solidFill>
          <a:schemeClr val="accent2">
            <a:alpha val="50000"/>
            <a:hueOff val="2508978"/>
            <a:satOff val="1239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cs typeface="B Nazanin" panose="00000400000000000000" pitchFamily="2" charset="-78"/>
            </a:rPr>
            <a:t>زبان بدن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3059045" y="1322812"/>
        <a:ext cx="1172094" cy="1172094"/>
      </dsp:txXfrm>
    </dsp:sp>
    <dsp:sp modelId="{96440AF9-FCB6-412A-97A3-B641DEEC8650}">
      <dsp:nvSpPr>
        <dsp:cNvPr id="0" name=""/>
        <dsp:cNvSpPr/>
      </dsp:nvSpPr>
      <dsp:spPr>
        <a:xfrm>
          <a:off x="2816297" y="3239009"/>
          <a:ext cx="1657590" cy="1657590"/>
        </a:xfrm>
        <a:prstGeom prst="ellipse">
          <a:avLst/>
        </a:prstGeom>
        <a:solidFill>
          <a:schemeClr val="accent2">
            <a:alpha val="50000"/>
            <a:hueOff val="3763467"/>
            <a:satOff val="1858"/>
            <a:lumOff val="-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Nazanin" panose="00000400000000000000" pitchFamily="2" charset="-78"/>
            </a:rPr>
            <a:t>مدیریت تعارض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3059045" y="3481757"/>
        <a:ext cx="1172094" cy="1172094"/>
      </dsp:txXfrm>
    </dsp:sp>
    <dsp:sp modelId="{524CF7DE-69F0-4B45-BF68-02B0BB4121BC}">
      <dsp:nvSpPr>
        <dsp:cNvPr id="0" name=""/>
        <dsp:cNvSpPr/>
      </dsp:nvSpPr>
      <dsp:spPr>
        <a:xfrm>
          <a:off x="4685998" y="4318481"/>
          <a:ext cx="1657590" cy="1657590"/>
        </a:xfrm>
        <a:prstGeom prst="ellipse">
          <a:avLst/>
        </a:prstGeom>
        <a:solidFill>
          <a:schemeClr val="accent2">
            <a:alpha val="50000"/>
            <a:hueOff val="5017957"/>
            <a:satOff val="2477"/>
            <a:lumOff val="-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cs typeface="B Nazanin" panose="00000400000000000000" pitchFamily="2" charset="-78"/>
            </a:rPr>
            <a:t>کلمات و لحن گفتار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4928746" y="4561229"/>
        <a:ext cx="1172094" cy="1172094"/>
      </dsp:txXfrm>
    </dsp:sp>
    <dsp:sp modelId="{D150398A-12DE-465A-8D1F-6EE5311340AA}">
      <dsp:nvSpPr>
        <dsp:cNvPr id="0" name=""/>
        <dsp:cNvSpPr/>
      </dsp:nvSpPr>
      <dsp:spPr>
        <a:xfrm>
          <a:off x="6555699" y="3239009"/>
          <a:ext cx="1657590" cy="1657590"/>
        </a:xfrm>
        <a:prstGeom prst="ellipse">
          <a:avLst/>
        </a:prstGeom>
        <a:solidFill>
          <a:schemeClr val="accent2">
            <a:alpha val="50000"/>
            <a:hueOff val="6272445"/>
            <a:satOff val="3097"/>
            <a:lumOff val="-1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cs typeface="B Nazanin" panose="00000400000000000000" pitchFamily="2" charset="-78"/>
            </a:rPr>
            <a:t>وضوح، صداقت و احترام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6798447" y="3481757"/>
        <a:ext cx="1172094" cy="1172094"/>
      </dsp:txXfrm>
    </dsp:sp>
    <dsp:sp modelId="{55F29E12-0F7B-4FA0-801D-FABD1634C9EB}">
      <dsp:nvSpPr>
        <dsp:cNvPr id="0" name=""/>
        <dsp:cNvSpPr/>
      </dsp:nvSpPr>
      <dsp:spPr>
        <a:xfrm>
          <a:off x="6555699" y="1080064"/>
          <a:ext cx="1657590" cy="1657590"/>
        </a:xfrm>
        <a:prstGeom prst="ellipse">
          <a:avLst/>
        </a:prstGeom>
        <a:solidFill>
          <a:schemeClr val="accent2">
            <a:alpha val="50000"/>
            <a:hueOff val="7526935"/>
            <a:satOff val="3716"/>
            <a:lumOff val="-1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cs typeface="B Nazanin" panose="00000400000000000000" pitchFamily="2" charset="-78"/>
            </a:rPr>
            <a:t>بازخورد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6798447" y="1322812"/>
        <a:ext cx="1172094" cy="1172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mjopen.bmj.com/content/8/2/e017935#ref-4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bmjopen.bmj.com/content/8/2/e017935#ref-5" TargetMode="External"/><Relationship Id="rId4" Type="http://schemas.openxmlformats.org/officeDocument/2006/relationships/hyperlink" Target="http://bmjopen.bmj.com/content/8/2/e017935#ref-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12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77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98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 eaLnBrk="1" hangingPunct="1">
              <a:lnSpc>
                <a:spcPct val="150000"/>
              </a:lnSpc>
              <a:buSzPct val="60000"/>
              <a:buFont typeface="Wingdings" panose="05000000000000000000" pitchFamily="2" charset="2"/>
              <a:buChar char="q"/>
            </a:pPr>
            <a:r>
              <a:rPr lang="fa-IR" altLang="fa-IR" sz="1200" b="1" dirty="0">
                <a:solidFill>
                  <a:srgbClr val="C00000"/>
                </a:solidFill>
                <a:cs typeface="B Nazanin" panose="00000400000000000000" pitchFamily="2" charset="-78"/>
              </a:rPr>
              <a:t>بازخورد تقويت کننده </a:t>
            </a:r>
            <a:r>
              <a:rPr lang="fa-IR" altLang="fa-IR" sz="1200" dirty="0">
                <a:cs typeface="B Nazanin" panose="00000400000000000000" pitchFamily="2" charset="-78"/>
              </a:rPr>
              <a:t>(</a:t>
            </a:r>
            <a:r>
              <a:rPr lang="en-US" altLang="fa-IR" sz="1200" dirty="0">
                <a:cs typeface="B Nazanin" panose="00000400000000000000" pitchFamily="2" charset="-78"/>
              </a:rPr>
              <a:t>reinforcing</a:t>
            </a:r>
            <a:r>
              <a:rPr lang="fa-IR" altLang="fa-IR" sz="1200" dirty="0">
                <a:cs typeface="B Nazanin" panose="00000400000000000000" pitchFamily="2" charset="-78"/>
              </a:rPr>
              <a:t>): حفظ و تقويت يک ديدگاه يا رفتار مناسب</a:t>
            </a:r>
            <a:r>
              <a:rPr lang="en-US" altLang="fa-IR" sz="1200" dirty="0">
                <a:cs typeface="B Nazanin" panose="00000400000000000000" pitchFamily="2" charset="-78"/>
              </a:rPr>
              <a:t> </a:t>
            </a:r>
            <a:r>
              <a:rPr lang="fa-IR" altLang="fa-IR" sz="1200" dirty="0">
                <a:cs typeface="B Nazanin" panose="00000400000000000000" pitchFamily="2" charset="-78"/>
              </a:rPr>
              <a:t>(فيدبک مثبت)</a:t>
            </a:r>
          </a:p>
          <a:p>
            <a:pPr algn="just" rtl="1" eaLnBrk="1" hangingPunct="1">
              <a:lnSpc>
                <a:spcPct val="150000"/>
              </a:lnSpc>
              <a:buSzPct val="60000"/>
              <a:buFont typeface="Wingdings" panose="05000000000000000000" pitchFamily="2" charset="2"/>
              <a:buChar char="q"/>
            </a:pPr>
            <a:r>
              <a:rPr lang="fa-IR" altLang="fa-IR" sz="1200" b="1" dirty="0">
                <a:solidFill>
                  <a:srgbClr val="C00000"/>
                </a:solidFill>
                <a:cs typeface="B Nazanin" panose="00000400000000000000" pitchFamily="2" charset="-78"/>
              </a:rPr>
              <a:t>بازخورد اصلاح کننده </a:t>
            </a:r>
            <a:r>
              <a:rPr lang="fa-IR" altLang="fa-IR" sz="1200" dirty="0">
                <a:cs typeface="B Nazanin" panose="00000400000000000000" pitchFamily="2" charset="-78"/>
              </a:rPr>
              <a:t>(</a:t>
            </a:r>
            <a:r>
              <a:rPr lang="en-US" altLang="fa-IR" sz="1200" dirty="0">
                <a:cs typeface="B Nazanin" panose="00000400000000000000" pitchFamily="2" charset="-78"/>
              </a:rPr>
              <a:t>corrective</a:t>
            </a:r>
            <a:r>
              <a:rPr lang="fa-IR" altLang="fa-IR" sz="1200" dirty="0">
                <a:cs typeface="B Nazanin" panose="00000400000000000000" pitchFamily="2" charset="-78"/>
              </a:rPr>
              <a:t>): اصلاح و تأثير گذاري بر رفتارها و ديدگاههاي نامطلوب (فيدبک منفي)</a:t>
            </a:r>
          </a:p>
          <a:p>
            <a:pPr algn="just" rtl="1" eaLnBrk="1" hangingPunct="1">
              <a:lnSpc>
                <a:spcPct val="150000"/>
              </a:lnSpc>
              <a:buSzPct val="60000"/>
              <a:buFont typeface="Wingdings" panose="05000000000000000000" pitchFamily="2" charset="2"/>
              <a:buChar char="q"/>
            </a:pPr>
            <a:r>
              <a:rPr lang="fa-IR" altLang="fa-IR" sz="1200" b="1" dirty="0">
                <a:solidFill>
                  <a:srgbClr val="C00000"/>
                </a:solidFill>
                <a:cs typeface="B Nazanin" panose="00000400000000000000" pitchFamily="2" charset="-78"/>
              </a:rPr>
              <a:t>بازخورد رسمي </a:t>
            </a:r>
            <a:r>
              <a:rPr lang="fa-IR" altLang="fa-IR" sz="1200" dirty="0">
                <a:cs typeface="B Nazanin" panose="00000400000000000000" pitchFamily="2" charset="-78"/>
              </a:rPr>
              <a:t>(</a:t>
            </a:r>
            <a:r>
              <a:rPr lang="en-US" altLang="fa-IR" sz="1200" dirty="0">
                <a:cs typeface="B Nazanin" panose="00000400000000000000" pitchFamily="2" charset="-78"/>
              </a:rPr>
              <a:t>formal</a:t>
            </a:r>
            <a:r>
              <a:rPr lang="fa-IR" altLang="fa-IR" sz="1200" dirty="0">
                <a:cs typeface="B Nazanin" panose="00000400000000000000" pitchFamily="2" charset="-78"/>
              </a:rPr>
              <a:t>): در پايان يک دوره مشاهده عملکرد فراگير</a:t>
            </a:r>
          </a:p>
          <a:p>
            <a:pPr algn="just" rtl="1" eaLnBrk="1" hangingPunct="1">
              <a:lnSpc>
                <a:spcPct val="150000"/>
              </a:lnSpc>
              <a:buSzPct val="60000"/>
              <a:buFont typeface="Wingdings" panose="05000000000000000000" pitchFamily="2" charset="2"/>
              <a:buChar char="q"/>
            </a:pPr>
            <a:r>
              <a:rPr lang="fa-IR" altLang="fa-IR" sz="1200" b="1" dirty="0">
                <a:solidFill>
                  <a:srgbClr val="C00000"/>
                </a:solidFill>
                <a:cs typeface="B Nazanin" panose="00000400000000000000" pitchFamily="2" charset="-78"/>
              </a:rPr>
              <a:t>بازخورد غير رسمي </a:t>
            </a:r>
            <a:r>
              <a:rPr lang="fa-IR" altLang="fa-IR" sz="1200" dirty="0">
                <a:cs typeface="B Nazanin" panose="00000400000000000000" pitchFamily="2" charset="-78"/>
              </a:rPr>
              <a:t>(</a:t>
            </a:r>
            <a:r>
              <a:rPr lang="en-US" altLang="fa-IR" sz="1200" dirty="0">
                <a:cs typeface="B Nazanin" panose="00000400000000000000" pitchFamily="2" charset="-78"/>
              </a:rPr>
              <a:t>informal</a:t>
            </a:r>
            <a:r>
              <a:rPr lang="fa-IR" altLang="fa-IR" sz="1200" dirty="0">
                <a:cs typeface="B Nazanin" panose="00000400000000000000" pitchFamily="2" charset="-78"/>
              </a:rPr>
              <a:t>):</a:t>
            </a:r>
            <a:r>
              <a:rPr lang="en-US" altLang="fa-IR" sz="1200" dirty="0">
                <a:cs typeface="B Nazanin" panose="00000400000000000000" pitchFamily="2" charset="-78"/>
              </a:rPr>
              <a:t> </a:t>
            </a:r>
            <a:r>
              <a:rPr lang="fa-IR" altLang="fa-IR" sz="1200" dirty="0">
                <a:cs typeface="B Nazanin" panose="00000400000000000000" pitchFamily="2" charset="-78"/>
              </a:rPr>
              <a:t>به صورت روزمره و در حين فعاليتهاي کاري </a:t>
            </a:r>
            <a:endParaRPr lang="en-US" altLang="fa-IR" sz="1200" dirty="0">
              <a:cs typeface="B Nazanin" panose="00000400000000000000" pitchFamily="2" charset="-78"/>
            </a:endParaRPr>
          </a:p>
          <a:p>
            <a:pPr algn="just" eaLnBrk="1" hangingPunct="1">
              <a:lnSpc>
                <a:spcPct val="150000"/>
              </a:lnSpc>
              <a:buSzPct val="60000"/>
              <a:buFont typeface="Wingdings" panose="05000000000000000000" pitchFamily="2" charset="2"/>
              <a:buChar char="q"/>
            </a:pPr>
            <a:endParaRPr lang="en-US" altLang="fa-IR" sz="1200" dirty="0">
              <a:cs typeface="B Traffic" panose="00000400000000000000" pitchFamily="2" charset="-78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Kamali</a:t>
            </a: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positive and negative feedback can enhance the learning process. Positive feedback can increase the likelihood that students will return to or persist in an activity and self-report higher interest in an activity.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Negative feedback can have a powerful effect on an individual’s self-control, self-direction and self-discipline.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However, if negative feedback is in excess, it can have the opposite effect and undermine an individual’s subsequent performance.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5 6</a:t>
            </a:r>
            <a:endParaRPr lang="en-US" sz="1200" b="0" i="0" u="none" strike="noStrike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30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respondents found it easier to recall specific accounts of negative feedback as they felt it had a more lasting impression. There was a greater variation of types of negative feedback given by trainees, as opposed to positive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Feedback was rarely given to trainees after an activity and often with a lower degree of positive observation in comparison to trainer’s perceptions.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BFAD-DFD3-4F42-A97A-5D700665FC8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0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هدف کلی: افزایش آگاهی رزیدنت از نقش رهبری در محیط درمانی و شناسایی سبک فردی رهبری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75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ارتقای کیفیت مراقبت از بیمار: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تیم‌هایی که رهبری بالینی خوبی دارند، تصمیم‌گیری‌های دقیق‌تر، مراقبت مؤثرتر و نتایج بالینی بهتری ارائه می‌کنند.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کاهش خطاهای پزشکی: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بسیاری از اشتباهات ناشی از عدم هماهنگی یا نبود ارتباط مؤثر است. یک رهبر بالینی خوب می‌تواند این شکاف‌ها را پر کند.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تقویت روحیه تیم درمان: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رهبری خوب باعث اعتماد، انگیزه و مشارکت بیشتر اعضای تیم می‌شود.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پاسخ مؤثر به بحران‌ها: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 شرایط استرس‌زا (مثل کد آبی، تروما یا برخورد با خانواده بیماران)، رهبر بالینی نقش فرمانده‌ را ایفا می‌کند.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بهبود ارتباط با بیماران و خانواده‌ها: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رهبران بالینی اغلب بهتر می‌توانند همدلی نشان دهند، با وضوح و دقت صحبت کنند و ارتباط انسانی‌تر برقرار کنند.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1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چقدر رهبری بالینی برای رزیدنت‌ها مهم است؟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بسیار حیاتی. چون: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رزیدنت‌ها در خط مقدم مراقبت از بیمار هستند. آنها شب‌ها، آخر هفته‌ها و حتی در شرایط بحرانی معمولاً اولین افراد پاسخگو هستند.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تیم‌های درمانی (پرستاران، انترن‌ها، دانشجویان و...) اغلب چشم‌انتظار رزیدنت‌ها هستند تا جهت‌گیری درمانی، اخلاقی و حتی روانی بدهند.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رزیدنت‌ها الگویی برای انترن‌ها و دانشجویان پزشکی‌اند. سبک رهبری‌شان به سرعت به دیگر اعضای تیم منتقل می‌شود.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بنابراین، رهبری بالینی برای رزیدنت‌ها تنها یک مهارت اختیاری نیست، بلکه بخش جدانشدنی از نقش حرفه‌ای آن‌هاست.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الف. آموزش رسمی و ساختاریافته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برگزاری کارگاه‌های مهارت‌های رهبری و ارتباطی با سناریوهای واقعی.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استفاده از بازی نقش (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Role-play</a:t>
            </a: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)، به‌ویژه در شرایط بحران (مثلاً ایست قلبی، برخورد با خانواده‌ی پرخاشگر، راند آموزشی سخت).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طراحی ماژول‌های آموزشی کوتاه </a:t>
            </a:r>
            <a:r>
              <a:rPr lang="fa-I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۱۵-۲۰</a:t>
            </a: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دقیقه‌ای در انتهای راندهای بالینی یا جلسات صبحگاهی.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ب. یادگیری از الگوها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رزیدنت‌های سال بالاتر و اساتید می‌توانند الگوی رهبری موثر باشند.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تشویق به بازخورد دادن در لحظه وقتی رفتار رهبری مناسبی دیده می‌شود، می‌تواند یادگیری را تقویت کند.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پ. مربیگری (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Coaching</a:t>
            </a: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استفاده از مدل مربی‌گری یک‌به‌یک یا گروهی، که در آن یک استاد بالینی با رزیدنت درباره‌ی موقعیت‌هایی که با تیم درگیر بوده صحبت و تحلیل می‌کند.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تأکید بر تفکر بازتابی (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Reflective Thinking</a:t>
            </a: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«چی شد؟ من چطور رهبری کردم؟ چی بهتر بود؟»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ت. بازخورد تیمی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پرستاران، انترن‌ها و سایر اعضای تیم هم می‌توانند بازخورد ناشناس یا مستقیم درباره عملکرد رهبری رزیدنت‌ها ارائه دهند (مثل یک "360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feedback</a:t>
            </a: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").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ث. تمرین در موقعیت‌های کم‌خطر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ایجاد فرصت برای رهبری در فعالیت‌های روزمره کم‌ریسک، مثل آموزش دانشجویان یا مدیریت یک راند کوتاه، کمک می‌کند اعتماد به نفس رزیدنت‌ها بالا برود.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9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به زبان ساده‌تر، رهبر خوب کسی نیست که فقط یک سبک رهبری داشته باشد، بلکه کسی است که بداند چه زمانی با چه کسی چگونه رفتار کند.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8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مدل هِرسی-بلانچارد یا رهبری موقعیتی یکی از معروف‌ترین مدل‌ها در آموزش رهبری است. بر اساس این مدل، رهبری مؤثر یعنی توانایی تطبیق سبک رهبری با سطح آمادگی، مهارت و انگیزه اعضای تیم.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 این مدل چهار سبک اصلی رهبری وجود دارد: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سبک دستوری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Directing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رهبر دقیقاً می‌گوید چه کار باید انجام شود و چطور. برای افراد تازه‌کار که هنوز توانایی تصمیم‌گیری یا تجربه کافی ندارند بسیار مناسب است.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سبک مربی‌گری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Coaching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رهبر علاوه بر دستور دادن، با توضیح دادن، انگیزه دادن و گوش دادن تلاش می‌کند افراد را در مسیر رشد قرار دهد. این سبک برای افراد با انگیزه ولی کم‌تجربه کاربرد دارد.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سبک حمایتی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در این سبک، رهبر نقش پشتیبان را دارد و تصمیم‌گیری را به صورت مشترک انجام می‌دهد. مناسب کسانی است که توانایی خوبی دارند ولی ممکن است در اعتمادبه‌نفس یا ثبات عملکرد دچار تردید باشند.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سبک تفویضی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Delegating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رهبر امور را به طور کامل به افراد می‌سپارد، چون اطمینان دارد آن‌ها توانایی و تعهد کافی دارند.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30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b="0" i="0" dirty="0">
              <a:solidFill>
                <a:srgbClr val="212121"/>
              </a:solidFill>
              <a:effectLst/>
              <a:latin typeface="BlinkMacSystemFon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6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A3CDC1A-DC34-B41A-973D-BC21FD6048A4}"/>
              </a:ext>
            </a:extLst>
          </p:cNvPr>
          <p:cNvGrpSpPr/>
          <p:nvPr userDrawn="1"/>
        </p:nvGrpSpPr>
        <p:grpSpPr>
          <a:xfrm>
            <a:off x="0" y="0"/>
            <a:ext cx="12188825" cy="6858000"/>
            <a:chOff x="0" y="0"/>
            <a:chExt cx="12188825" cy="6858000"/>
          </a:xfrm>
          <a:gradFill>
            <a:gsLst>
              <a:gs pos="1000">
                <a:schemeClr val="accent1"/>
              </a:gs>
              <a:gs pos="100000">
                <a:schemeClr val="accent5"/>
              </a:gs>
            </a:gsLst>
            <a:lin ang="18900000" scaled="1"/>
          </a:gra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14C445-6509-CAB6-9B7C-2E8491F46887}"/>
                </a:ext>
              </a:extLst>
            </p:cNvPr>
            <p:cNvSpPr/>
            <p:nvPr/>
          </p:nvSpPr>
          <p:spPr>
            <a:xfrm>
              <a:off x="8149072" y="0"/>
              <a:ext cx="1096698" cy="1109658"/>
            </a:xfrm>
            <a:custGeom>
              <a:avLst/>
              <a:gdLst>
                <a:gd name="connsiteX0" fmla="*/ 0 w 1096698"/>
                <a:gd name="connsiteY0" fmla="*/ 0 h 1109658"/>
                <a:gd name="connsiteX1" fmla="*/ 456231 w 1096698"/>
                <a:gd name="connsiteY1" fmla="*/ 0 h 1109658"/>
                <a:gd name="connsiteX2" fmla="*/ 1060732 w 1096698"/>
                <a:gd name="connsiteY2" fmla="*/ 817191 h 1109658"/>
                <a:gd name="connsiteX3" fmla="*/ 1022358 w 1096698"/>
                <a:gd name="connsiteY3" fmla="*/ 1073693 h 1109658"/>
                <a:gd name="connsiteX4" fmla="*/ 1022358 w 1096698"/>
                <a:gd name="connsiteY4" fmla="*/ 1073692 h 1109658"/>
                <a:gd name="connsiteX5" fmla="*/ 765856 w 1096698"/>
                <a:gd name="connsiteY5" fmla="*/ 1035318 h 1109658"/>
                <a:gd name="connsiteX6" fmla="*/ 0 w 1096698"/>
                <a:gd name="connsiteY6" fmla="*/ 0 h 110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698" h="1109658">
                  <a:moveTo>
                    <a:pt x="0" y="0"/>
                  </a:moveTo>
                  <a:lnTo>
                    <a:pt x="456231" y="0"/>
                  </a:lnTo>
                  <a:lnTo>
                    <a:pt x="1060732" y="817191"/>
                  </a:lnTo>
                  <a:cubicBezTo>
                    <a:pt x="1120966" y="898618"/>
                    <a:pt x="1103786" y="1013459"/>
                    <a:pt x="1022358" y="1073693"/>
                  </a:cubicBezTo>
                  <a:lnTo>
                    <a:pt x="1022358" y="1073692"/>
                  </a:lnTo>
                  <a:cubicBezTo>
                    <a:pt x="940931" y="1133926"/>
                    <a:pt x="826090" y="1116746"/>
                    <a:pt x="765856" y="10353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B2BCDA-6584-0A09-8010-5F3C29D9B724}"/>
                </a:ext>
              </a:extLst>
            </p:cNvPr>
            <p:cNvSpPr/>
            <p:nvPr/>
          </p:nvSpPr>
          <p:spPr>
            <a:xfrm>
              <a:off x="9263032" y="1"/>
              <a:ext cx="1601485" cy="1294501"/>
            </a:xfrm>
            <a:custGeom>
              <a:avLst/>
              <a:gdLst>
                <a:gd name="connsiteX0" fmla="*/ 0 w 1601485"/>
                <a:gd name="connsiteY0" fmla="*/ 0 h 1294501"/>
                <a:gd name="connsiteX1" fmla="*/ 1064958 w 1601485"/>
                <a:gd name="connsiteY1" fmla="*/ 0 h 1294501"/>
                <a:gd name="connsiteX2" fmla="*/ 1517531 w 1601485"/>
                <a:gd name="connsiteY2" fmla="*/ 611808 h 1294501"/>
                <a:gd name="connsiteX3" fmla="*/ 1427957 w 1601485"/>
                <a:gd name="connsiteY3" fmla="*/ 1210547 h 1294501"/>
                <a:gd name="connsiteX4" fmla="*/ 1427957 w 1601485"/>
                <a:gd name="connsiteY4" fmla="*/ 1210546 h 1294501"/>
                <a:gd name="connsiteX5" fmla="*/ 829218 w 1601485"/>
                <a:gd name="connsiteY5" fmla="*/ 1120973 h 1294501"/>
                <a:gd name="connsiteX6" fmla="*/ 0 w 1601485"/>
                <a:gd name="connsiteY6" fmla="*/ 0 h 129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1485" h="1294501">
                  <a:moveTo>
                    <a:pt x="0" y="0"/>
                  </a:moveTo>
                  <a:lnTo>
                    <a:pt x="1064958" y="0"/>
                  </a:lnTo>
                  <a:lnTo>
                    <a:pt x="1517531" y="611808"/>
                  </a:lnTo>
                  <a:cubicBezTo>
                    <a:pt x="1658133" y="801880"/>
                    <a:pt x="1618029" y="1069945"/>
                    <a:pt x="1427957" y="1210547"/>
                  </a:cubicBezTo>
                  <a:lnTo>
                    <a:pt x="1427957" y="1210546"/>
                  </a:lnTo>
                  <a:cubicBezTo>
                    <a:pt x="1237885" y="1351148"/>
                    <a:pt x="969820" y="1311045"/>
                    <a:pt x="829218" y="112097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E939C4-3831-227A-2F6E-930265285CD6}"/>
                </a:ext>
              </a:extLst>
            </p:cNvPr>
            <p:cNvSpPr/>
            <p:nvPr/>
          </p:nvSpPr>
          <p:spPr>
            <a:xfrm>
              <a:off x="11013556" y="931319"/>
              <a:ext cx="1175269" cy="2144594"/>
            </a:xfrm>
            <a:custGeom>
              <a:avLst/>
              <a:gdLst>
                <a:gd name="connsiteX0" fmla="*/ 399800 w 1175269"/>
                <a:gd name="connsiteY0" fmla="*/ 383 h 2144594"/>
                <a:gd name="connsiteX1" fmla="*/ 754106 w 1175269"/>
                <a:gd name="connsiteY1" fmla="*/ 169448 h 2144594"/>
                <a:gd name="connsiteX2" fmla="*/ 1175269 w 1175269"/>
                <a:gd name="connsiteY2" fmla="*/ 738794 h 2144594"/>
                <a:gd name="connsiteX3" fmla="*/ 1175269 w 1175269"/>
                <a:gd name="connsiteY3" fmla="*/ 2144594 h 2144594"/>
                <a:gd name="connsiteX4" fmla="*/ 81981 w 1175269"/>
                <a:gd name="connsiteY4" fmla="*/ 666640 h 2144594"/>
                <a:gd name="connsiteX5" fmla="*/ 169448 w 1175269"/>
                <a:gd name="connsiteY5" fmla="*/ 81981 h 2144594"/>
                <a:gd name="connsiteX6" fmla="*/ 399800 w 1175269"/>
                <a:gd name="connsiteY6" fmla="*/ 383 h 214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5269" h="2144594">
                  <a:moveTo>
                    <a:pt x="399800" y="383"/>
                  </a:moveTo>
                  <a:cubicBezTo>
                    <a:pt x="533868" y="-5351"/>
                    <a:pt x="668297" y="53446"/>
                    <a:pt x="754106" y="169448"/>
                  </a:cubicBezTo>
                  <a:lnTo>
                    <a:pt x="1175269" y="738794"/>
                  </a:lnTo>
                  <a:lnTo>
                    <a:pt x="1175269" y="2144594"/>
                  </a:lnTo>
                  <a:lnTo>
                    <a:pt x="81981" y="666640"/>
                  </a:lnTo>
                  <a:cubicBezTo>
                    <a:pt x="-55315" y="481037"/>
                    <a:pt x="-16154" y="219276"/>
                    <a:pt x="169448" y="81981"/>
                  </a:cubicBezTo>
                  <a:cubicBezTo>
                    <a:pt x="239049" y="30495"/>
                    <a:pt x="319359" y="3823"/>
                    <a:pt x="399800" y="3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5324893-E66C-0475-BBE6-B231A6242FEB}"/>
                </a:ext>
              </a:extLst>
            </p:cNvPr>
            <p:cNvSpPr/>
            <p:nvPr/>
          </p:nvSpPr>
          <p:spPr>
            <a:xfrm>
              <a:off x="0" y="3440840"/>
              <a:ext cx="1534742" cy="3107555"/>
            </a:xfrm>
            <a:custGeom>
              <a:avLst/>
              <a:gdLst>
                <a:gd name="connsiteX0" fmla="*/ 0 w 1534742"/>
                <a:gd name="connsiteY0" fmla="*/ 0 h 3107555"/>
                <a:gd name="connsiteX1" fmla="*/ 1382404 w 1534742"/>
                <a:gd name="connsiteY1" fmla="*/ 1868794 h 3107555"/>
                <a:gd name="connsiteX2" fmla="*/ 1219871 w 1534742"/>
                <a:gd name="connsiteY2" fmla="*/ 2955218 h 3107555"/>
                <a:gd name="connsiteX3" fmla="*/ 1219872 w 1534742"/>
                <a:gd name="connsiteY3" fmla="*/ 2955217 h 3107555"/>
                <a:gd name="connsiteX4" fmla="*/ 133448 w 1534742"/>
                <a:gd name="connsiteY4" fmla="*/ 2792684 h 3107555"/>
                <a:gd name="connsiteX5" fmla="*/ 0 w 1534742"/>
                <a:gd name="connsiteY5" fmla="*/ 2612284 h 3107555"/>
                <a:gd name="connsiteX6" fmla="*/ 0 w 1534742"/>
                <a:gd name="connsiteY6" fmla="*/ 0 h 310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4742" h="3107555">
                  <a:moveTo>
                    <a:pt x="0" y="0"/>
                  </a:moveTo>
                  <a:lnTo>
                    <a:pt x="1382404" y="1868794"/>
                  </a:lnTo>
                  <a:cubicBezTo>
                    <a:pt x="1637530" y="2213684"/>
                    <a:pt x="1564762" y="2700092"/>
                    <a:pt x="1219871" y="2955218"/>
                  </a:cubicBezTo>
                  <a:lnTo>
                    <a:pt x="1219872" y="2955217"/>
                  </a:lnTo>
                  <a:cubicBezTo>
                    <a:pt x="874981" y="3210343"/>
                    <a:pt x="388573" y="3137574"/>
                    <a:pt x="133448" y="2792684"/>
                  </a:cubicBezTo>
                  <a:lnTo>
                    <a:pt x="0" y="26122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AE8B10-A550-D520-99BE-5953A36289BF}"/>
                </a:ext>
              </a:extLst>
            </p:cNvPr>
            <p:cNvSpPr/>
            <p:nvPr/>
          </p:nvSpPr>
          <p:spPr>
            <a:xfrm>
              <a:off x="1553454" y="4720690"/>
              <a:ext cx="2107706" cy="2137310"/>
            </a:xfrm>
            <a:custGeom>
              <a:avLst/>
              <a:gdLst>
                <a:gd name="connsiteX0" fmla="*/ 334887 w 2107706"/>
                <a:gd name="connsiteY0" fmla="*/ 321 h 2137310"/>
                <a:gd name="connsiteX1" fmla="*/ 631666 w 2107706"/>
                <a:gd name="connsiteY1" fmla="*/ 141935 h 2137310"/>
                <a:gd name="connsiteX2" fmla="*/ 2107706 w 2107706"/>
                <a:gd name="connsiteY2" fmla="*/ 2137310 h 2137310"/>
                <a:gd name="connsiteX3" fmla="*/ 1236639 w 2107706"/>
                <a:gd name="connsiteY3" fmla="*/ 2137310 h 2137310"/>
                <a:gd name="connsiteX4" fmla="*/ 68671 w 2107706"/>
                <a:gd name="connsiteY4" fmla="*/ 558400 h 2137310"/>
                <a:gd name="connsiteX5" fmla="*/ 141936 w 2107706"/>
                <a:gd name="connsiteY5" fmla="*/ 68670 h 2137310"/>
                <a:gd name="connsiteX6" fmla="*/ 334887 w 2107706"/>
                <a:gd name="connsiteY6" fmla="*/ 321 h 21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7706" h="2137310">
                  <a:moveTo>
                    <a:pt x="334887" y="321"/>
                  </a:moveTo>
                  <a:cubicBezTo>
                    <a:pt x="447186" y="-4482"/>
                    <a:pt x="559789" y="44769"/>
                    <a:pt x="631666" y="141935"/>
                  </a:cubicBezTo>
                  <a:lnTo>
                    <a:pt x="2107706" y="2137310"/>
                  </a:lnTo>
                  <a:lnTo>
                    <a:pt x="1236639" y="2137310"/>
                  </a:lnTo>
                  <a:lnTo>
                    <a:pt x="68671" y="558400"/>
                  </a:lnTo>
                  <a:cubicBezTo>
                    <a:pt x="-46333" y="402933"/>
                    <a:pt x="-13531" y="183674"/>
                    <a:pt x="141936" y="68670"/>
                  </a:cubicBezTo>
                  <a:cubicBezTo>
                    <a:pt x="200236" y="25544"/>
                    <a:pt x="267507" y="3203"/>
                    <a:pt x="334887" y="3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</p:grp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3CBD41F-6534-6F04-089E-967E0F299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273" y="870748"/>
            <a:ext cx="6785552" cy="5987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7828" y="941544"/>
            <a:ext cx="4772124" cy="2036298"/>
          </a:xfrm>
          <a:prstGeom prst="rect">
            <a:avLst/>
          </a:prstGeom>
          <a:effectLst/>
        </p:spPr>
        <p:txBody>
          <a:bodyPr tIns="0" bIns="0" anchor="b">
            <a:noAutofit/>
          </a:bodyPr>
          <a:lstStyle>
            <a:lvl1pPr algn="l">
              <a:defRPr lang="en-US" sz="6000" b="1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7828" y="3236886"/>
            <a:ext cx="4755441" cy="12002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en-US" sz="36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03" name="Footer Placeholder 4">
            <a:extLst>
              <a:ext uri="{FF2B5EF4-FFF2-40B4-BE49-F238E27FC236}">
                <a16:creationId xmlns:a16="http://schemas.microsoft.com/office/drawing/2014/main" id="{7E0D2886-2AF3-10B5-132B-411726A7D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515" y="6160219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4" name="Slide Number Placeholder 5">
            <a:extLst>
              <a:ext uri="{FF2B5EF4-FFF2-40B4-BE49-F238E27FC236}">
                <a16:creationId xmlns:a16="http://schemas.microsoft.com/office/drawing/2014/main" id="{ED28B687-101F-CC22-F089-AC133C7D4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325" y="6160219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29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203A-4B5E-C5C8-D18E-1F127C2B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533B9-D4E9-FA1C-1252-04895D2D3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566AC-0219-D58F-C0DD-C6F418C8C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D28D2-0408-3E48-8994-BB67DB92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06D39-133B-3E71-16E0-88FCFE1B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0D8-8B2D-4C4F-B891-2DADF59EF6E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553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6F40-6E00-479A-AB5E-B6964236348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6728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559651"/>
            <a:ext cx="9141619" cy="2387600"/>
          </a:xfrm>
        </p:spPr>
        <p:txBody>
          <a:bodyPr anchor="b"/>
          <a:lstStyle>
            <a:lvl1pPr algn="ctr">
              <a:defRPr sz="4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DAE7-790F-485B-B112-FC8D7627E2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3603" y="3144196"/>
            <a:ext cx="914161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523603" y="1130172"/>
            <a:ext cx="914161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1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76C31D-A1A8-DBAF-8CDD-219365F2B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313"/>
            <a:ext cx="12188825" cy="1257665"/>
          </a:xfrm>
          <a:prstGeom prst="rect">
            <a:avLst/>
          </a:prstGeom>
        </p:spPr>
      </p:pic>
      <p:sp>
        <p:nvSpPr>
          <p:cNvPr id="675" name="Picture Placeholder 674">
            <a:extLst>
              <a:ext uri="{FF2B5EF4-FFF2-40B4-BE49-F238E27FC236}">
                <a16:creationId xmlns:a16="http://schemas.microsoft.com/office/drawing/2014/main" id="{CEA60D86-957E-D026-D743-8BA35C411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3288" y="1597606"/>
            <a:ext cx="1868350" cy="1868348"/>
          </a:xfrm>
          <a:custGeom>
            <a:avLst/>
            <a:gdLst>
              <a:gd name="connsiteX0" fmla="*/ 934175 w 1868350"/>
              <a:gd name="connsiteY0" fmla="*/ 0 h 1868348"/>
              <a:gd name="connsiteX1" fmla="*/ 1868350 w 1868350"/>
              <a:gd name="connsiteY1" fmla="*/ 934174 h 1868348"/>
              <a:gd name="connsiteX2" fmla="*/ 934175 w 1868350"/>
              <a:gd name="connsiteY2" fmla="*/ 1868348 h 1868348"/>
              <a:gd name="connsiteX3" fmla="*/ 0 w 1868350"/>
              <a:gd name="connsiteY3" fmla="*/ 934174 h 1868348"/>
              <a:gd name="connsiteX4" fmla="*/ 934175 w 1868350"/>
              <a:gd name="connsiteY4" fmla="*/ 0 h 186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350" h="1868348">
                <a:moveTo>
                  <a:pt x="934175" y="0"/>
                </a:moveTo>
                <a:cubicBezTo>
                  <a:pt x="1450106" y="0"/>
                  <a:pt x="1868350" y="418244"/>
                  <a:pt x="1868350" y="934174"/>
                </a:cubicBezTo>
                <a:cubicBezTo>
                  <a:pt x="1868350" y="1450104"/>
                  <a:pt x="1450106" y="1868348"/>
                  <a:pt x="934175" y="1868348"/>
                </a:cubicBezTo>
                <a:cubicBezTo>
                  <a:pt x="418244" y="1868348"/>
                  <a:pt x="0" y="1450104"/>
                  <a:pt x="0" y="934174"/>
                </a:cubicBezTo>
                <a:cubicBezTo>
                  <a:pt x="0" y="418244"/>
                  <a:pt x="418244" y="0"/>
                  <a:pt x="93417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en-IN" dirty="0"/>
          </a:p>
        </p:txBody>
      </p:sp>
      <p:sp>
        <p:nvSpPr>
          <p:cNvPr id="676" name="Picture Placeholder 675">
            <a:extLst>
              <a:ext uri="{FF2B5EF4-FFF2-40B4-BE49-F238E27FC236}">
                <a16:creationId xmlns:a16="http://schemas.microsoft.com/office/drawing/2014/main" id="{6F5BF9FC-4117-7D32-51FA-CC3A84F460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01253" y="1597606"/>
            <a:ext cx="1868350" cy="1868348"/>
          </a:xfrm>
          <a:custGeom>
            <a:avLst/>
            <a:gdLst>
              <a:gd name="connsiteX0" fmla="*/ 934175 w 1868350"/>
              <a:gd name="connsiteY0" fmla="*/ 0 h 1868348"/>
              <a:gd name="connsiteX1" fmla="*/ 1868350 w 1868350"/>
              <a:gd name="connsiteY1" fmla="*/ 934174 h 1868348"/>
              <a:gd name="connsiteX2" fmla="*/ 934175 w 1868350"/>
              <a:gd name="connsiteY2" fmla="*/ 1868348 h 1868348"/>
              <a:gd name="connsiteX3" fmla="*/ 0 w 1868350"/>
              <a:gd name="connsiteY3" fmla="*/ 934174 h 1868348"/>
              <a:gd name="connsiteX4" fmla="*/ 934175 w 1868350"/>
              <a:gd name="connsiteY4" fmla="*/ 0 h 186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350" h="1868348">
                <a:moveTo>
                  <a:pt x="934175" y="0"/>
                </a:moveTo>
                <a:cubicBezTo>
                  <a:pt x="1450106" y="0"/>
                  <a:pt x="1868350" y="418244"/>
                  <a:pt x="1868350" y="934174"/>
                </a:cubicBezTo>
                <a:cubicBezTo>
                  <a:pt x="1868350" y="1450104"/>
                  <a:pt x="1450106" y="1868348"/>
                  <a:pt x="934175" y="1868348"/>
                </a:cubicBezTo>
                <a:cubicBezTo>
                  <a:pt x="418244" y="1868348"/>
                  <a:pt x="0" y="1450104"/>
                  <a:pt x="0" y="934174"/>
                </a:cubicBezTo>
                <a:cubicBezTo>
                  <a:pt x="0" y="418244"/>
                  <a:pt x="418244" y="0"/>
                  <a:pt x="93417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en-IN"/>
          </a:p>
        </p:txBody>
      </p:sp>
      <p:sp>
        <p:nvSpPr>
          <p:cNvPr id="677" name="Picture Placeholder 676">
            <a:extLst>
              <a:ext uri="{FF2B5EF4-FFF2-40B4-BE49-F238E27FC236}">
                <a16:creationId xmlns:a16="http://schemas.microsoft.com/office/drawing/2014/main" id="{68AA7B37-0A07-425D-0CDC-E7EEDA6ADA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218" y="1597606"/>
            <a:ext cx="1868350" cy="1868348"/>
          </a:xfrm>
          <a:custGeom>
            <a:avLst/>
            <a:gdLst>
              <a:gd name="connsiteX0" fmla="*/ 934175 w 1868350"/>
              <a:gd name="connsiteY0" fmla="*/ 0 h 1868348"/>
              <a:gd name="connsiteX1" fmla="*/ 1868350 w 1868350"/>
              <a:gd name="connsiteY1" fmla="*/ 934174 h 1868348"/>
              <a:gd name="connsiteX2" fmla="*/ 934175 w 1868350"/>
              <a:gd name="connsiteY2" fmla="*/ 1868348 h 1868348"/>
              <a:gd name="connsiteX3" fmla="*/ 0 w 1868350"/>
              <a:gd name="connsiteY3" fmla="*/ 934174 h 1868348"/>
              <a:gd name="connsiteX4" fmla="*/ 934175 w 1868350"/>
              <a:gd name="connsiteY4" fmla="*/ 0 h 186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350" h="1868348">
                <a:moveTo>
                  <a:pt x="934175" y="0"/>
                </a:moveTo>
                <a:cubicBezTo>
                  <a:pt x="1450106" y="0"/>
                  <a:pt x="1868350" y="418244"/>
                  <a:pt x="1868350" y="934174"/>
                </a:cubicBezTo>
                <a:cubicBezTo>
                  <a:pt x="1868350" y="1450104"/>
                  <a:pt x="1450106" y="1868348"/>
                  <a:pt x="934175" y="1868348"/>
                </a:cubicBezTo>
                <a:cubicBezTo>
                  <a:pt x="418244" y="1868348"/>
                  <a:pt x="0" y="1450104"/>
                  <a:pt x="0" y="934174"/>
                </a:cubicBezTo>
                <a:cubicBezTo>
                  <a:pt x="0" y="418244"/>
                  <a:pt x="418244" y="0"/>
                  <a:pt x="93417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en-IN" dirty="0"/>
          </a:p>
        </p:txBody>
      </p:sp>
      <p:sp>
        <p:nvSpPr>
          <p:cNvPr id="678" name="Picture Placeholder 677">
            <a:extLst>
              <a:ext uri="{FF2B5EF4-FFF2-40B4-BE49-F238E27FC236}">
                <a16:creationId xmlns:a16="http://schemas.microsoft.com/office/drawing/2014/main" id="{86894AC2-1982-EF4F-B991-E8B95B6AA0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37184" y="1597606"/>
            <a:ext cx="1868350" cy="1868348"/>
          </a:xfrm>
          <a:custGeom>
            <a:avLst/>
            <a:gdLst>
              <a:gd name="connsiteX0" fmla="*/ 934175 w 1868350"/>
              <a:gd name="connsiteY0" fmla="*/ 0 h 1868348"/>
              <a:gd name="connsiteX1" fmla="*/ 1868350 w 1868350"/>
              <a:gd name="connsiteY1" fmla="*/ 934174 h 1868348"/>
              <a:gd name="connsiteX2" fmla="*/ 934175 w 1868350"/>
              <a:gd name="connsiteY2" fmla="*/ 1868348 h 1868348"/>
              <a:gd name="connsiteX3" fmla="*/ 0 w 1868350"/>
              <a:gd name="connsiteY3" fmla="*/ 934174 h 1868348"/>
              <a:gd name="connsiteX4" fmla="*/ 934175 w 1868350"/>
              <a:gd name="connsiteY4" fmla="*/ 0 h 186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350" h="1868348">
                <a:moveTo>
                  <a:pt x="934175" y="0"/>
                </a:moveTo>
                <a:cubicBezTo>
                  <a:pt x="1450106" y="0"/>
                  <a:pt x="1868350" y="418244"/>
                  <a:pt x="1868350" y="934174"/>
                </a:cubicBezTo>
                <a:cubicBezTo>
                  <a:pt x="1868350" y="1450104"/>
                  <a:pt x="1450106" y="1868348"/>
                  <a:pt x="934175" y="1868348"/>
                </a:cubicBezTo>
                <a:cubicBezTo>
                  <a:pt x="418244" y="1868348"/>
                  <a:pt x="0" y="1450104"/>
                  <a:pt x="0" y="934174"/>
                </a:cubicBezTo>
                <a:cubicBezTo>
                  <a:pt x="0" y="418244"/>
                  <a:pt x="418244" y="0"/>
                  <a:pt x="93417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en-IN"/>
          </a:p>
        </p:txBody>
      </p:sp>
      <p:sp>
        <p:nvSpPr>
          <p:cNvPr id="680" name="Footer Placeholder 4">
            <a:extLst>
              <a:ext uri="{FF2B5EF4-FFF2-40B4-BE49-F238E27FC236}">
                <a16:creationId xmlns:a16="http://schemas.microsoft.com/office/drawing/2014/main" id="{C6EA683C-7546-0B83-B550-6A5507092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0390" y="6232227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1" name="Slide Number Placeholder 5">
            <a:extLst>
              <a:ext uri="{FF2B5EF4-FFF2-40B4-BE49-F238E27FC236}">
                <a16:creationId xmlns:a16="http://schemas.microsoft.com/office/drawing/2014/main" id="{00803BD5-B464-CD73-3ED1-C6A64175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325" y="6232227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29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2" name="Title Placeholder 1">
            <a:extLst>
              <a:ext uri="{FF2B5EF4-FFF2-40B4-BE49-F238E27FC236}">
                <a16:creationId xmlns:a16="http://schemas.microsoft.com/office/drawing/2014/main" id="{B207FFF2-4877-CC83-BB1A-F1023317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04664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DDF11C-7208-112C-2A92-CDEDAAA7F42F}"/>
              </a:ext>
            </a:extLst>
          </p:cNvPr>
          <p:cNvCxnSpPr/>
          <p:nvPr userDrawn="1"/>
        </p:nvCxnSpPr>
        <p:spPr>
          <a:xfrm>
            <a:off x="2712733" y="6246144"/>
            <a:ext cx="0" cy="3425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1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277EE47-642F-064D-02DA-16EA051D8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313"/>
            <a:ext cx="12188825" cy="1257665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CEBB6A1-42C3-0104-05E8-AF843CFF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04664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1CCC20-2427-1B8C-09F0-25DB4B7B5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0390" y="6232227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A5A88D-C7E1-901A-483D-AD522F7EC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325" y="6232227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29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6A084E-1473-3CCD-E576-55997D67A96C}"/>
              </a:ext>
            </a:extLst>
          </p:cNvPr>
          <p:cNvCxnSpPr/>
          <p:nvPr userDrawn="1"/>
        </p:nvCxnSpPr>
        <p:spPr>
          <a:xfrm>
            <a:off x="2712733" y="6246144"/>
            <a:ext cx="0" cy="3425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1A92378-E382-CA06-EF68-BFFAFA0F3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" y="1484784"/>
            <a:ext cx="3828787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94" indent="0">
              <a:buFontTx/>
              <a:buNone/>
              <a:defRPr sz="2700"/>
            </a:lvl2pPr>
            <a:lvl3pPr marL="1218986" indent="0">
              <a:buFontTx/>
              <a:buNone/>
              <a:defRPr sz="2400"/>
            </a:lvl3pPr>
            <a:lvl4pPr marL="1828480" indent="0">
              <a:buFontTx/>
              <a:buNone/>
              <a:defRPr sz="2100"/>
            </a:lvl4pPr>
            <a:lvl5pPr marL="2437973" indent="0"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4135249-92FC-AE62-D337-3C1AD0D4CE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313"/>
            <a:ext cx="12188825" cy="1257665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CEBB6A1-42C3-0104-05E8-AF843CFF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04664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1CCC20-2427-1B8C-09F0-25DB4B7B5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0390" y="6232227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A5A88D-C7E1-901A-483D-AD522F7EC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325" y="6232227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29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6A084E-1473-3CCD-E576-55997D67A96C}"/>
              </a:ext>
            </a:extLst>
          </p:cNvPr>
          <p:cNvCxnSpPr/>
          <p:nvPr userDrawn="1"/>
        </p:nvCxnSpPr>
        <p:spPr>
          <a:xfrm>
            <a:off x="2712733" y="6246144"/>
            <a:ext cx="0" cy="3425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478E5FC-B98C-E2E5-754B-71BF3AF59D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268" y="1484784"/>
            <a:ext cx="5590356" cy="2232248"/>
          </a:xfrm>
          <a:custGeom>
            <a:avLst/>
            <a:gdLst>
              <a:gd name="connsiteX0" fmla="*/ 0 w 5590356"/>
              <a:gd name="connsiteY0" fmla="*/ 0 h 2232248"/>
              <a:gd name="connsiteX1" fmla="*/ 4474232 w 5590356"/>
              <a:gd name="connsiteY1" fmla="*/ 0 h 2232248"/>
              <a:gd name="connsiteX2" fmla="*/ 5590356 w 5590356"/>
              <a:gd name="connsiteY2" fmla="*/ 1116124 h 2232248"/>
              <a:gd name="connsiteX3" fmla="*/ 4474232 w 5590356"/>
              <a:gd name="connsiteY3" fmla="*/ 2232248 h 2232248"/>
              <a:gd name="connsiteX4" fmla="*/ 0 w 5590356"/>
              <a:gd name="connsiteY4" fmla="*/ 2232248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356" h="2232248">
                <a:moveTo>
                  <a:pt x="0" y="0"/>
                </a:moveTo>
                <a:lnTo>
                  <a:pt x="4474232" y="0"/>
                </a:lnTo>
                <a:cubicBezTo>
                  <a:pt x="5090650" y="0"/>
                  <a:pt x="5590356" y="499706"/>
                  <a:pt x="5590356" y="1116124"/>
                </a:cubicBezTo>
                <a:cubicBezTo>
                  <a:pt x="5590356" y="1732542"/>
                  <a:pt x="5090650" y="2232248"/>
                  <a:pt x="4474232" y="2232248"/>
                </a:cubicBezTo>
                <a:lnTo>
                  <a:pt x="0" y="22322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75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1E8CC90-8487-40D0-A543-991B12A12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313"/>
            <a:ext cx="12188825" cy="12576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490133"/>
            <a:ext cx="5145900" cy="43189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FontTx/>
              <a:buNone/>
              <a:defRPr sz="3200"/>
            </a:lvl2pPr>
            <a:lvl3pPr marL="1218986" indent="0">
              <a:buFontTx/>
              <a:buNone/>
              <a:defRPr sz="2700"/>
            </a:lvl3pPr>
            <a:lvl4pPr marL="1828480" indent="0">
              <a:buFontTx/>
              <a:buNone/>
              <a:defRPr sz="2400"/>
            </a:lvl4pPr>
            <a:lvl5pPr marL="2437973" indent="0">
              <a:buFontTx/>
              <a:buNone/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8728" y="1490133"/>
            <a:ext cx="5160655" cy="43189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FontTx/>
              <a:buNone/>
              <a:defRPr sz="3200"/>
            </a:lvl2pPr>
            <a:lvl3pPr marL="1218986" indent="0">
              <a:buFontTx/>
              <a:buNone/>
              <a:defRPr sz="2700"/>
            </a:lvl3pPr>
            <a:lvl4pPr marL="1828480" indent="0">
              <a:buFontTx/>
              <a:buNone/>
              <a:defRPr sz="2400"/>
            </a:lvl4pPr>
            <a:lvl5pPr marL="2437973" indent="0">
              <a:buFontTx/>
              <a:buNone/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066C9A-FF7D-7121-9F68-B297B909A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0390" y="6232227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DFC78A-4F9B-DD9F-1C21-53C006D18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325" y="6232227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29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C56F68-BA10-E902-F88F-BCDC77698D9B}"/>
              </a:ext>
            </a:extLst>
          </p:cNvPr>
          <p:cNvCxnSpPr/>
          <p:nvPr userDrawn="1"/>
        </p:nvCxnSpPr>
        <p:spPr>
          <a:xfrm>
            <a:off x="2712733" y="6246144"/>
            <a:ext cx="0" cy="3425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ECE00AC-8F9B-10D7-AB45-9F8AF5A8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04664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6B58C6-FC76-1A2C-3320-E225FC6A22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313"/>
            <a:ext cx="12188825" cy="12576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484784"/>
            <a:ext cx="3361094" cy="43243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FontTx/>
              <a:buNone/>
              <a:defRPr sz="3200"/>
            </a:lvl2pPr>
            <a:lvl3pPr marL="1218986" indent="0">
              <a:buFontTx/>
              <a:buNone/>
              <a:defRPr sz="2700"/>
            </a:lvl3pPr>
            <a:lvl4pPr marL="1828480" indent="0">
              <a:buFontTx/>
              <a:buNone/>
              <a:defRPr sz="2400"/>
            </a:lvl4pPr>
            <a:lvl5pPr marL="2437973" indent="0">
              <a:buFontTx/>
              <a:buNone/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1668" y="1484784"/>
            <a:ext cx="3370731" cy="43243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FontTx/>
              <a:buNone/>
              <a:defRPr sz="3200"/>
            </a:lvl2pPr>
            <a:lvl3pPr marL="1218986" indent="0">
              <a:buFontTx/>
              <a:buNone/>
              <a:defRPr sz="2700"/>
            </a:lvl3pPr>
            <a:lvl4pPr marL="1828480" indent="0">
              <a:buFontTx/>
              <a:buNone/>
              <a:defRPr sz="2400"/>
            </a:lvl4pPr>
            <a:lvl5pPr marL="2437973" indent="0">
              <a:buFontTx/>
              <a:buNone/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066C9A-FF7D-7121-9F68-B297B909A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0390" y="6232227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DFC78A-4F9B-DD9F-1C21-53C006D18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325" y="6232227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29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C56F68-BA10-E902-F88F-BCDC77698D9B}"/>
              </a:ext>
            </a:extLst>
          </p:cNvPr>
          <p:cNvCxnSpPr/>
          <p:nvPr userDrawn="1"/>
        </p:nvCxnSpPr>
        <p:spPr>
          <a:xfrm>
            <a:off x="2712733" y="6246144"/>
            <a:ext cx="0" cy="3425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ECE00AC-8F9B-10D7-AB45-9F8AF5A8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04664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686EC2-9062-5A2B-80C9-B6250A5C90D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10555" y="1484784"/>
            <a:ext cx="3361094" cy="43243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FontTx/>
              <a:buNone/>
              <a:defRPr sz="3200"/>
            </a:lvl2pPr>
            <a:lvl3pPr marL="1218986" indent="0">
              <a:buFontTx/>
              <a:buNone/>
              <a:defRPr sz="2700"/>
            </a:lvl3pPr>
            <a:lvl4pPr marL="1828480" indent="0">
              <a:buFontTx/>
              <a:buNone/>
              <a:defRPr sz="2400"/>
            </a:lvl4pPr>
            <a:lvl5pPr marL="2437973" indent="0">
              <a:buFontTx/>
              <a:buNone/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12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40D4599-FAEF-B09F-9F99-BF667D4BE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313"/>
            <a:ext cx="12188825" cy="1257665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066C9A-FF7D-7121-9F68-B297B909A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0390" y="6232227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DFC78A-4F9B-DD9F-1C21-53C006D18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325" y="6232227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29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C56F68-BA10-E902-F88F-BCDC77698D9B}"/>
              </a:ext>
            </a:extLst>
          </p:cNvPr>
          <p:cNvCxnSpPr/>
          <p:nvPr userDrawn="1"/>
        </p:nvCxnSpPr>
        <p:spPr>
          <a:xfrm>
            <a:off x="2712733" y="6246144"/>
            <a:ext cx="0" cy="3425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ECE00AC-8F9B-10D7-AB45-9F8AF5A8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04664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36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F3EE346-F9BA-C9E3-088C-9348044186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885" y="0"/>
            <a:ext cx="12250594" cy="685799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066C9A-FF7D-7121-9F68-B297B909A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0390" y="6232227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DFC78A-4F9B-DD9F-1C21-53C006D18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325" y="6232227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29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C56F68-BA10-E902-F88F-BCDC77698D9B}"/>
              </a:ext>
            </a:extLst>
          </p:cNvPr>
          <p:cNvCxnSpPr/>
          <p:nvPr userDrawn="1"/>
        </p:nvCxnSpPr>
        <p:spPr>
          <a:xfrm>
            <a:off x="2712733" y="6246144"/>
            <a:ext cx="0" cy="3425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ECE00AC-8F9B-10D7-AB45-9F8AF5A8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04664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7E928D-1522-E37A-2D15-0F6C1C20AD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11" y="1484783"/>
            <a:ext cx="2160240" cy="1944215"/>
          </a:xfrm>
          <a:custGeom>
            <a:avLst/>
            <a:gdLst>
              <a:gd name="connsiteX0" fmla="*/ 0 w 2160240"/>
              <a:gd name="connsiteY0" fmla="*/ 0 h 2160240"/>
              <a:gd name="connsiteX1" fmla="*/ 2160240 w 2160240"/>
              <a:gd name="connsiteY1" fmla="*/ 0 h 2160240"/>
              <a:gd name="connsiteX2" fmla="*/ 2160240 w 2160240"/>
              <a:gd name="connsiteY2" fmla="*/ 2160240 h 2160240"/>
              <a:gd name="connsiteX3" fmla="*/ 0 w 2160240"/>
              <a:gd name="connsiteY3" fmla="*/ 216024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240" h="2160240">
                <a:moveTo>
                  <a:pt x="0" y="0"/>
                </a:moveTo>
                <a:lnTo>
                  <a:pt x="2160240" y="0"/>
                </a:lnTo>
                <a:lnTo>
                  <a:pt x="2160240" y="2160240"/>
                </a:lnTo>
                <a:lnTo>
                  <a:pt x="0" y="216024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60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ED5939-5F21-F4B7-A939-9179E4C0F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219709" cy="3699163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066C9A-FF7D-7121-9F68-B297B909A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0390" y="6232227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DFC78A-4F9B-DD9F-1C21-53C006D18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325" y="6232227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29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C56F68-BA10-E902-F88F-BCDC77698D9B}"/>
              </a:ext>
            </a:extLst>
          </p:cNvPr>
          <p:cNvCxnSpPr/>
          <p:nvPr userDrawn="1"/>
        </p:nvCxnSpPr>
        <p:spPr>
          <a:xfrm>
            <a:off x="2712733" y="6246144"/>
            <a:ext cx="0" cy="3425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0913F94-4B32-430A-1775-D9C8CCB63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78060" y="1700808"/>
            <a:ext cx="8226644" cy="1082547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algn="ctr">
              <a:defRPr lang="en-US" sz="6600" b="1" kern="120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A30156B-7920-3889-BD23-929DD2CFB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5471" y="3997056"/>
            <a:ext cx="8197884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44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404664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5342"/>
            <a:ext cx="10969943" cy="4287914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160219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160219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29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4" r:id="rId3"/>
    <p:sldLayoutId id="2147483663" r:id="rId4"/>
    <p:sldLayoutId id="2147483652" r:id="rId5"/>
    <p:sldLayoutId id="2147483664" r:id="rId6"/>
    <p:sldLayoutId id="2147483665" r:id="rId7"/>
    <p:sldLayoutId id="2147483666" r:id="rId8"/>
    <p:sldLayoutId id="2147483667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56FF-1720-B7B4-003B-6343F1217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E3CE3-AAF5-2B55-3E5D-3F8DAF4B92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7F1BFC-C4B6-76FB-EBB7-11881328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900"/>
            <a:ext cx="12188824" cy="6873900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F49B68E-A1D7-DF71-AD8A-0ED4DAB90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8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AF7E81-9136-4A91-B532-BFA1F27D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404664"/>
            <a:ext cx="10969943" cy="711081"/>
          </a:xfrm>
        </p:spPr>
        <p:txBody>
          <a:bodyPr>
            <a:noAutofit/>
          </a:bodyPr>
          <a:lstStyle/>
          <a:p>
            <a:pPr algn="ctr" rtl="1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چطور می‌توان مهارت 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"رهبری بالینی"</a:t>
            </a: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را در رزیدنت‌ها تقویت کرد؟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04514D3-8D7F-4C8B-A79C-7C57C2BFD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882580"/>
              </p:ext>
            </p:extLst>
          </p:nvPr>
        </p:nvGraphicFramePr>
        <p:xfrm>
          <a:off x="2031469" y="126876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91E2F-0E6E-43F5-8B63-D9755108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0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98F67-CAD1-4B97-99CE-53BD7236D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522512-2BC8-41F1-8405-0455004E7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36" y="692696"/>
            <a:ext cx="10297144" cy="2592288"/>
          </a:xfrm>
        </p:spPr>
        <p:txBody>
          <a:bodyPr/>
          <a:lstStyle/>
          <a:p>
            <a:pPr rtl="1">
              <a:lnSpc>
                <a:spcPct val="150000"/>
              </a:lnSpc>
            </a:pPr>
            <a:r>
              <a:rPr lang="ar-SA" sz="3600" dirty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B Titr" panose="00000700000000000000" pitchFamily="2" charset="-78"/>
              </a:rPr>
              <a:t>رهبر خوب کسی نیست که فقط یک سبک ثابت داره، </a:t>
            </a:r>
            <a:br>
              <a:rPr lang="fa-IR" sz="3600" dirty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B Titr" panose="00000700000000000000" pitchFamily="2" charset="-78"/>
              </a:rPr>
            </a:br>
            <a:r>
              <a:rPr lang="ar-SA" sz="3600" dirty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B Titr" panose="00000700000000000000" pitchFamily="2" charset="-78"/>
              </a:rPr>
              <a:t>بلکه کسی</a:t>
            </a:r>
            <a:r>
              <a:rPr lang="fa-IR" sz="3600" dirty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B Titr" panose="00000700000000000000" pitchFamily="2" charset="-78"/>
              </a:rPr>
              <a:t> هست</a:t>
            </a:r>
            <a:r>
              <a:rPr lang="ar-SA" sz="3600" dirty="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B Titr" panose="00000700000000000000" pitchFamily="2" charset="-78"/>
              </a:rPr>
              <a:t> که سبک خودش رو با توجه به سطح بلوغ (آمادگی) اعضای تیم تنظیم می‌کنه.</a:t>
            </a:r>
            <a:endParaRPr lang="en-US" sz="3600" dirty="0">
              <a:solidFill>
                <a:schemeClr val="dk1"/>
              </a:solidFill>
              <a:latin typeface="Calibri" panose="020F0502020204030204" pitchFamily="34" charset="0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73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C14DD0-573F-44EC-A820-EF2A43795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D17D62-33B3-4B7C-A5DE-6B35A85E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مدل</a:t>
            </a: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Hersey-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blanchard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Leadership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855E8-2D56-487F-88CE-6F8951F2C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50" y="1380824"/>
            <a:ext cx="5696020" cy="52733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00A4DC-3EB1-4E2F-ACF0-9C3468D1DB2A}"/>
              </a:ext>
            </a:extLst>
          </p:cNvPr>
          <p:cNvSpPr txBox="1"/>
          <p:nvPr/>
        </p:nvSpPr>
        <p:spPr>
          <a:xfrm>
            <a:off x="8886699" y="4589561"/>
            <a:ext cx="3096343" cy="1195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سبک دستوری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Directing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): رهبر دقیقاً می‌گوید چه کار باید انجام شود و چطور.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195C7-F8BB-4792-BA03-D1E5DDC8C909}"/>
              </a:ext>
            </a:extLst>
          </p:cNvPr>
          <p:cNvSpPr txBox="1"/>
          <p:nvPr/>
        </p:nvSpPr>
        <p:spPr>
          <a:xfrm>
            <a:off x="8902725" y="1772816"/>
            <a:ext cx="3096343" cy="19239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سبک مربی‌گری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Coaching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): رهبر علاوه بر دستور دادن، با توضیح دادن، انگیزه دادن و گوش دادن تلاش می‌کند افراد را در مسیر رشد قرار دهد.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E90EB-0441-491F-BD8D-FB6BE367E45A}"/>
              </a:ext>
            </a:extLst>
          </p:cNvPr>
          <p:cNvSpPr txBox="1"/>
          <p:nvPr/>
        </p:nvSpPr>
        <p:spPr>
          <a:xfrm>
            <a:off x="239219" y="1772816"/>
            <a:ext cx="3096343" cy="1559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سبک حمایتی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Supporting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): رهبر نقش پشتیبان را دارد و تصمیم‌گیری را به صورت مشترک انجام می‌دهد.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A6ECE-E1B6-4761-9B02-68975B6F312D}"/>
              </a:ext>
            </a:extLst>
          </p:cNvPr>
          <p:cNvSpPr txBox="1"/>
          <p:nvPr/>
        </p:nvSpPr>
        <p:spPr>
          <a:xfrm>
            <a:off x="239219" y="4623167"/>
            <a:ext cx="3096343" cy="1559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سبک تفویضی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Delegating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): رهبر امور را به طور کامل به افراد می‌سپارد، چون اطمینان دارد آن‌ها توانایی و تعهد کافی دارند.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2678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31789-7062-4B49-A3D6-6A0CCF6AE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772D52D-9044-4DCF-A682-34E9437C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04664"/>
            <a:ext cx="10969943" cy="711081"/>
          </a:xfrm>
        </p:spPr>
        <p:txBody>
          <a:bodyPr>
            <a:noAutofit/>
          </a:bodyPr>
          <a:lstStyle/>
          <a:p>
            <a:pPr algn="ctr" rtl="1"/>
            <a:r>
              <a:rPr lang="fa-IR" sz="44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مثلا...</a:t>
            </a:r>
            <a:endParaRPr lang="en-US" sz="4400" b="1" dirty="0">
              <a:solidFill>
                <a:schemeClr val="tx1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AC5C5268-70B4-408F-B002-EFFDF8001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35746"/>
              </p:ext>
            </p:extLst>
          </p:nvPr>
        </p:nvGraphicFramePr>
        <p:xfrm>
          <a:off x="1436495" y="2165226"/>
          <a:ext cx="8712969" cy="3017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3687923305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857654048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110318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سبک رهبری مناسب</a:t>
                      </a:r>
                      <a:endParaRPr lang="en-US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ویژگی ها</a:t>
                      </a:r>
                      <a:endParaRPr lang="en-US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سطح بلوغ</a:t>
                      </a:r>
                      <a:endParaRPr lang="en-US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09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دستوری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err="1">
                          <a:cs typeface="B Nazanin" panose="00000400000000000000" pitchFamily="2" charset="-78"/>
                        </a:rPr>
                        <a:t>کم‌تجربه</a:t>
                      </a:r>
                      <a:r>
                        <a:rPr lang="fa-IR" dirty="0">
                          <a:cs typeface="B Nazanin" panose="00000400000000000000" pitchFamily="2" charset="-78"/>
                        </a:rPr>
                        <a:t> و گمراه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err="1">
                          <a:cs typeface="B Nazanin" panose="00000400000000000000" pitchFamily="2" charset="-78"/>
                        </a:rPr>
                        <a:t>تازه‌کار</a:t>
                      </a:r>
                      <a:r>
                        <a:rPr lang="fa-IR" dirty="0">
                          <a:cs typeface="B Nazanin" panose="00000400000000000000" pitchFamily="2" charset="-78"/>
                        </a:rPr>
                        <a:t>، نیازمند راهنمایی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62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err="1">
                          <a:cs typeface="B Nazanin" panose="00000400000000000000" pitchFamily="2" charset="-78"/>
                        </a:rPr>
                        <a:t>مربی‌گری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شور و شوق دارد ولی هنوز مهارت کافی نه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err="1">
                          <a:cs typeface="B Nazanin" panose="00000400000000000000" pitchFamily="2" charset="-78"/>
                        </a:rPr>
                        <a:t>باانگیزه</a:t>
                      </a:r>
                      <a:r>
                        <a:rPr lang="fa-IR" dirty="0">
                          <a:cs typeface="B Nazanin" panose="00000400000000000000" pitchFamily="2" charset="-78"/>
                        </a:rPr>
                        <a:t> ولی نیازمند پشتیبانی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85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حمایتی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می </a:t>
                      </a:r>
                      <a:r>
                        <a:rPr lang="fa-IR" dirty="0" err="1">
                          <a:cs typeface="B Nazanin" panose="00000400000000000000" pitchFamily="2" charset="-78"/>
                        </a:rPr>
                        <a:t>تونه</a:t>
                      </a:r>
                      <a:r>
                        <a:rPr lang="fa-IR" dirty="0">
                          <a:cs typeface="B Nazanin" panose="00000400000000000000" pitchFamily="2" charset="-78"/>
                        </a:rPr>
                        <a:t> کار کنه ولی نیاز به اطمینان </a:t>
                      </a:r>
                      <a:r>
                        <a:rPr lang="fa-IR" dirty="0" err="1">
                          <a:cs typeface="B Nazanin" panose="00000400000000000000" pitchFamily="2" charset="-78"/>
                        </a:rPr>
                        <a:t>داره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باتجربه ولی گاهی مردد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661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تفویضی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توانمند و متعهد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Nazanin" panose="00000400000000000000" pitchFamily="2" charset="-78"/>
                        </a:rPr>
                        <a:t>مسلط و مستقل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848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17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098608-5A52-42E1-A26E-404E16565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64" y="3697288"/>
            <a:ext cx="4148137" cy="275113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A4B5C-5553-4B4A-93AF-F692D55FB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4A0B1-4367-423E-B606-9B1F2AECE486}"/>
              </a:ext>
            </a:extLst>
          </p:cNvPr>
          <p:cNvSpPr txBox="1"/>
          <p:nvPr/>
        </p:nvSpPr>
        <p:spPr>
          <a:xfrm>
            <a:off x="693812" y="1484784"/>
            <a:ext cx="10729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latin typeface="Calibri" panose="020F0502020204030204" pitchFamily="34" charset="0"/>
                <a:ea typeface="Segoe UI Black" panose="020B0A02040204020203" pitchFamily="34" charset="0"/>
                <a:cs typeface="B Titr" panose="00000700000000000000" pitchFamily="2" charset="-78"/>
              </a:rPr>
              <a:t>مهارت‌های ارتباطی مؤثر برای رهبری بالینی</a:t>
            </a:r>
            <a:endParaRPr lang="en-US" sz="4800" b="1" dirty="0">
              <a:latin typeface="Calibri" panose="020F0502020204030204" pitchFamily="34" charset="0"/>
              <a:ea typeface="Segoe UI Black" panose="020B0A02040204020203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653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C198C-FD6E-40FE-9A74-731DF6C05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310D8-8B2D-4C4F-B891-2DADF59EF6E0}" type="slidenum">
              <a:rPr lang="fa-IR" smtClean="0"/>
              <a:t>15</a:t>
            </a:fld>
            <a:endParaRPr lang="fa-I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64BE7A-0AD8-4DBE-9A0F-B0CC3207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SA" sz="48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چرا ارتباطات مهم است؟</a:t>
            </a:r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E14A17-9ECC-4ED2-B1B8-4E3CA17CB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1755702"/>
            <a:ext cx="4248472" cy="4248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3875B-A576-4D15-8047-E0E3118A4246}"/>
              </a:ext>
            </a:extLst>
          </p:cNvPr>
          <p:cNvSpPr txBox="1"/>
          <p:nvPr/>
        </p:nvSpPr>
        <p:spPr>
          <a:xfrm>
            <a:off x="5485244" y="1700808"/>
            <a:ext cx="6094140" cy="2602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ریشه بیش از </a:t>
            </a:r>
            <a:r>
              <a:rPr lang="fa-IR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۷۰٪</a:t>
            </a:r>
            <a:r>
              <a:rPr lang="ar-SA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خطاهای بالینی، مشکلات ارتباطی است</a:t>
            </a:r>
            <a:r>
              <a:rPr lang="fa-IR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800" dirty="0">
              <a:solidFill>
                <a:schemeClr val="dk1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 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یک رزیدنت موفق، هم‌زمان پزشک، هماهنگ‌کننده و مذاکره‌کننده است</a:t>
            </a:r>
            <a:r>
              <a:rPr lang="fa-IR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800" dirty="0">
              <a:solidFill>
                <a:schemeClr val="dk1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971F8-40D7-4B1E-89B7-C193741D7227}"/>
              </a:ext>
            </a:extLst>
          </p:cNvPr>
          <p:cNvSpPr txBox="1"/>
          <p:nvPr/>
        </p:nvSpPr>
        <p:spPr>
          <a:xfrm>
            <a:off x="5590356" y="4888507"/>
            <a:ext cx="6094140" cy="1014380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 </a:t>
            </a:r>
            <a:r>
              <a:rPr lang="ar-SA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رهبری بدون مهارت ارتباطی = راه رفتن با کفش‌های پاشنه‌بلند در اورژانس: پر سر و صدا ولی ناپایدار!</a:t>
            </a:r>
            <a:endParaRPr lang="en-US" sz="2800" dirty="0">
              <a:solidFill>
                <a:schemeClr val="dk1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511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66E66-6EFC-4143-861E-57B57497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6F40-6E00-479A-AB5E-B69642363485}" type="slidenum">
              <a:rPr lang="fa-IR" smtClean="0"/>
              <a:t>16</a:t>
            </a:fld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5185B1-869E-4B82-BBFA-747D452F5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" y="2247749"/>
            <a:ext cx="4542503" cy="3717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969508-C52E-4F99-B3D0-BE7A5B805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33" y="408239"/>
            <a:ext cx="5713512" cy="3970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413E78-3D1F-488F-BB6F-EC31A085F046}"/>
              </a:ext>
            </a:extLst>
          </p:cNvPr>
          <p:cNvSpPr txBox="1"/>
          <p:nvPr/>
        </p:nvSpPr>
        <p:spPr>
          <a:xfrm>
            <a:off x="253321" y="692696"/>
            <a:ext cx="517298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spc="-50" dirty="0">
                <a:latin typeface="+mj-lt"/>
                <a:ea typeface="+mj-ea"/>
                <a:cs typeface="B Titr" panose="00000700000000000000" pitchFamily="2" charset="-78"/>
              </a:rPr>
              <a:t>مقالات در مورد </a:t>
            </a:r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مهارت‌های ارتباطی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3200" dirty="0" err="1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رزیدنت‌ها</a:t>
            </a:r>
            <a:r>
              <a:rPr lang="fa-IR" sz="3200" spc="-50" dirty="0">
                <a:latin typeface="+mj-lt"/>
                <a:ea typeface="+mj-ea"/>
                <a:cs typeface="B Titr" panose="00000700000000000000" pitchFamily="2" charset="-78"/>
              </a:rPr>
              <a:t> چه می گویند؟</a:t>
            </a:r>
          </a:p>
        </p:txBody>
      </p:sp>
    </p:spTree>
    <p:extLst>
      <p:ext uri="{BB962C8B-B14F-4D97-AF65-F5344CB8AC3E}">
        <p14:creationId xmlns:p14="http://schemas.microsoft.com/office/powerpoint/2010/main" val="314365587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5C8874-0CDC-4A68-8A6A-1AC747EF1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8" t="14538" r="18689" b="36549"/>
          <a:stretch/>
        </p:blipFill>
        <p:spPr>
          <a:xfrm>
            <a:off x="6850501" y="1376771"/>
            <a:ext cx="4860536" cy="1800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A6E677-59F6-458A-997B-ADD92FE5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1883D-ECD7-4320-AC1D-7B49F5E590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28" t="19430" r="12782" b="35326"/>
          <a:stretch/>
        </p:blipFill>
        <p:spPr>
          <a:xfrm>
            <a:off x="5950396" y="3495922"/>
            <a:ext cx="5472608" cy="3067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A14871-1CB2-4934-BFA8-D7D6ECC8C1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09" t="13315" r="13372" b="26767"/>
          <a:stretch/>
        </p:blipFill>
        <p:spPr>
          <a:xfrm>
            <a:off x="457428" y="3205199"/>
            <a:ext cx="4392488" cy="3416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D397CD-CE42-465E-9B2E-9D1167328FE7}"/>
              </a:ext>
            </a:extLst>
          </p:cNvPr>
          <p:cNvSpPr/>
          <p:nvPr/>
        </p:nvSpPr>
        <p:spPr>
          <a:xfrm>
            <a:off x="7750596" y="3495922"/>
            <a:ext cx="3312368" cy="36512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B74E88-D795-426A-8607-800908FCDE72}"/>
              </a:ext>
            </a:extLst>
          </p:cNvPr>
          <p:cNvSpPr/>
          <p:nvPr/>
        </p:nvSpPr>
        <p:spPr>
          <a:xfrm>
            <a:off x="6238428" y="4083633"/>
            <a:ext cx="4806284" cy="85753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6FE23-08AA-4240-BED7-1AAB12D50436}"/>
              </a:ext>
            </a:extLst>
          </p:cNvPr>
          <p:cNvSpPr/>
          <p:nvPr/>
        </p:nvSpPr>
        <p:spPr>
          <a:xfrm>
            <a:off x="601445" y="3913452"/>
            <a:ext cx="4014496" cy="4424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DC97E-D678-4044-A12D-4AF4004AAB25}"/>
              </a:ext>
            </a:extLst>
          </p:cNvPr>
          <p:cNvSpPr txBox="1"/>
          <p:nvPr/>
        </p:nvSpPr>
        <p:spPr>
          <a:xfrm>
            <a:off x="457428" y="234906"/>
            <a:ext cx="6155597" cy="267765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b="0" i="0" dirty="0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هدف: ارزیابی </a:t>
            </a:r>
            <a:r>
              <a:rPr lang="fa-IR" b="0" i="0" dirty="0" err="1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مهارت‌های</a:t>
            </a:r>
            <a:r>
              <a:rPr lang="fa-IR" b="0" i="0" dirty="0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 ارتباطی دستیاران</a:t>
            </a:r>
          </a:p>
          <a:p>
            <a:pPr algn="just" rtl="1"/>
            <a:r>
              <a:rPr lang="fa-IR" b="0" i="0" dirty="0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مطالعه مقطعی، در یک کشور با درآمد کم و متوسط</a:t>
            </a:r>
            <a:endParaRPr lang="en-US" b="0" i="0" dirty="0">
              <a:solidFill>
                <a:srgbClr val="212121"/>
              </a:solidFill>
              <a:effectLst/>
              <a:latin typeface="BlinkMacSystemFont"/>
              <a:cs typeface="B Nazanin" panose="00000400000000000000" pitchFamily="2" charset="-78"/>
            </a:endParaRPr>
          </a:p>
          <a:p>
            <a:pPr algn="just" rtl="1"/>
            <a:r>
              <a:rPr lang="fa-IR" b="0" i="0" dirty="0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اکثر دستیاران گزارش دادند که آموزش رسمی در زمینه </a:t>
            </a:r>
            <a:r>
              <a:rPr lang="fa-IR" b="0" i="0" dirty="0" err="1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مهارت‌های</a:t>
            </a:r>
            <a:r>
              <a:rPr lang="fa-IR" b="0" i="0" dirty="0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 ارتباطی </a:t>
            </a:r>
            <a:r>
              <a:rPr lang="fa-IR" b="0" i="0" dirty="0" err="1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ندیده‌اند</a:t>
            </a:r>
            <a:r>
              <a:rPr lang="fa-IR" b="0" i="0" dirty="0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. </a:t>
            </a:r>
          </a:p>
          <a:p>
            <a:pPr algn="just" rtl="1"/>
            <a:r>
              <a:rPr lang="fa-IR" b="0" i="0" dirty="0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موانع اصلی در ارتباط مؤثر: </a:t>
            </a:r>
            <a:r>
              <a:rPr lang="fa-IR" b="0" i="0" dirty="0" err="1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ساعت‌های</a:t>
            </a:r>
            <a:r>
              <a:rPr lang="fa-IR" b="0" i="0" dirty="0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 کاری طولانی، کمبود زمان و مشکل در درک زبان بیماران </a:t>
            </a:r>
          </a:p>
          <a:p>
            <a:pPr algn="just" rtl="1"/>
            <a:r>
              <a:rPr lang="fa-IR" b="0" i="0" dirty="0" err="1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پایین‌ترین</a:t>
            </a:r>
            <a:r>
              <a:rPr lang="fa-IR" b="0" i="0" dirty="0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 نمرات: </a:t>
            </a:r>
            <a:r>
              <a:rPr lang="fa-IR" b="0" i="0" dirty="0" err="1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مهارت‌های</a:t>
            </a:r>
            <a:r>
              <a:rPr lang="fa-IR" b="0" i="0" dirty="0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 انتقال اخبار بد و مدیریت </a:t>
            </a:r>
            <a:r>
              <a:rPr lang="fa-IR" b="0" i="0" dirty="0" err="1">
                <a:solidFill>
                  <a:srgbClr val="212121"/>
                </a:solidFill>
                <a:effectLst/>
                <a:latin typeface="BlinkMacSystemFont"/>
                <a:cs typeface="B Nazanin" panose="00000400000000000000" pitchFamily="2" charset="-78"/>
              </a:rPr>
              <a:t>تعارضات</a:t>
            </a:r>
            <a:endParaRPr lang="fa-IR" b="0" i="0" dirty="0">
              <a:solidFill>
                <a:srgbClr val="212121"/>
              </a:solidFill>
              <a:effectLst/>
              <a:latin typeface="BlinkMacSystemFon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594411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161525-2DA0-4ADC-AF26-C3008C897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6" t="30435" r="9827" b="13316"/>
          <a:stretch/>
        </p:blipFill>
        <p:spPr>
          <a:xfrm>
            <a:off x="262771" y="1002914"/>
            <a:ext cx="6745272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360546-F2F2-4956-9C3F-1996D71B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884E8-5EA9-47F0-9A81-40C1C904258D}"/>
              </a:ext>
            </a:extLst>
          </p:cNvPr>
          <p:cNvSpPr txBox="1"/>
          <p:nvPr/>
        </p:nvSpPr>
        <p:spPr>
          <a:xfrm>
            <a:off x="7365194" y="1334208"/>
            <a:ext cx="4535498" cy="156966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dirty="0">
                <a:cs typeface="B Nazanin" panose="00000400000000000000" pitchFamily="2" charset="-78"/>
              </a:rPr>
              <a:t>یک برنامه آموزشی ۲ ساعته برای دستیاران جراحی عمومی طراحی شد.</a:t>
            </a: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آمادگی برای </a:t>
            </a:r>
            <a:r>
              <a:rPr lang="fa-IR" dirty="0" err="1">
                <a:cs typeface="B Nazanin" panose="00000400000000000000" pitchFamily="2" charset="-78"/>
              </a:rPr>
              <a:t>چالش‌های</a:t>
            </a:r>
            <a:r>
              <a:rPr lang="fa-IR" dirty="0">
                <a:cs typeface="B Nazanin" panose="00000400000000000000" pitchFamily="2" charset="-78"/>
              </a:rPr>
              <a:t> ارتباطی بهبود معناداری داشت.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3E016-06E0-4EDC-ADFD-628EA9FC6D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6" t="30435" r="9827" b="18207"/>
          <a:stretch/>
        </p:blipFill>
        <p:spPr>
          <a:xfrm>
            <a:off x="262772" y="3453284"/>
            <a:ext cx="6745272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59DC5-A3ED-427C-BE63-F8B1FA39AA49}"/>
              </a:ext>
            </a:extLst>
          </p:cNvPr>
          <p:cNvSpPr txBox="1"/>
          <p:nvPr/>
        </p:nvSpPr>
        <p:spPr>
          <a:xfrm>
            <a:off x="7365194" y="3804030"/>
            <a:ext cx="4535497" cy="170816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به منظور بهبود ارتباط پزشک و بیمار و آشنایی جراحان با </a:t>
            </a:r>
            <a:r>
              <a:rPr lang="fa-IR" dirty="0" err="1">
                <a:cs typeface="B Nazanin" panose="00000400000000000000" pitchFamily="2" charset="-78"/>
              </a:rPr>
              <a:t>مهارت‌های</a:t>
            </a:r>
            <a:r>
              <a:rPr lang="fa-IR" dirty="0">
                <a:cs typeface="B Nazanin" panose="00000400000000000000" pitchFamily="2" charset="-78"/>
              </a:rPr>
              <a:t> نوین ارتباطی، </a:t>
            </a:r>
            <a:r>
              <a:rPr lang="fa-IR" dirty="0" err="1">
                <a:cs typeface="B Nazanin" panose="00000400000000000000" pitchFamily="2" charset="-78"/>
              </a:rPr>
              <a:t>دوره‌های</a:t>
            </a:r>
            <a:r>
              <a:rPr lang="fa-IR" dirty="0">
                <a:cs typeface="B Nazanin" panose="00000400000000000000" pitchFamily="2" charset="-78"/>
              </a:rPr>
              <a:t> آموزشی طراحی شد. </a:t>
            </a:r>
          </a:p>
        </p:txBody>
      </p:sp>
    </p:spTree>
    <p:extLst>
      <p:ext uri="{BB962C8B-B14F-4D97-AF65-F5344CB8AC3E}">
        <p14:creationId xmlns:p14="http://schemas.microsoft.com/office/powerpoint/2010/main" val="129431351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A09466-E32C-4EE7-856B-E4789BDFB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6" t="30435" r="9827" b="14539"/>
          <a:stretch/>
        </p:blipFill>
        <p:spPr>
          <a:xfrm>
            <a:off x="3430116" y="716153"/>
            <a:ext cx="8270980" cy="2677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223424-32B9-4B6E-B4F0-7F60C206C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E361C-BCC3-493C-ADE1-7CEF37E9A7DE}"/>
              </a:ext>
            </a:extLst>
          </p:cNvPr>
          <p:cNvSpPr txBox="1"/>
          <p:nvPr/>
        </p:nvSpPr>
        <p:spPr>
          <a:xfrm>
            <a:off x="621804" y="3861048"/>
            <a:ext cx="8113521" cy="224676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800" dirty="0">
                <a:cs typeface="B Nazanin" panose="00000400000000000000" pitchFamily="2" charset="-78"/>
              </a:rPr>
              <a:t>یک برنامه آموزشی </a:t>
            </a:r>
            <a:r>
              <a:rPr lang="fa-IR" sz="2800" dirty="0" err="1">
                <a:cs typeface="B Nazanin" panose="00000400000000000000" pitchFamily="2" charset="-78"/>
              </a:rPr>
              <a:t>مهارت‌های</a:t>
            </a:r>
            <a:r>
              <a:rPr lang="fa-IR" sz="2800" dirty="0">
                <a:cs typeface="B Nazanin" panose="00000400000000000000" pitchFamily="2" charset="-78"/>
              </a:rPr>
              <a:t> ارتباطی مبتنی بر </a:t>
            </a:r>
            <a:r>
              <a:rPr lang="fa-IR" sz="2800" dirty="0" err="1">
                <a:cs typeface="B Nazanin" panose="00000400000000000000" pitchFamily="2" charset="-78"/>
              </a:rPr>
              <a:t>شبیه‌سازی</a:t>
            </a:r>
            <a:r>
              <a:rPr lang="fa-IR" sz="2800" dirty="0">
                <a:cs typeface="B Nazanin" panose="00000400000000000000" pitchFamily="2" charset="-78"/>
              </a:rPr>
              <a:t> برای دستیاران جراحی عمومی و زنان و زایمان.</a:t>
            </a:r>
          </a:p>
          <a:p>
            <a:pPr algn="just" rtl="1"/>
            <a:endParaRPr lang="fa-IR" sz="2800" dirty="0"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cs typeface="B Nazanin" panose="00000400000000000000" pitchFamily="2" charset="-78"/>
              </a:rPr>
              <a:t>واکنش دستیاران به برنامه آموزشی مثبت بود و مشارکت در برنامه، توانایی </a:t>
            </a:r>
            <a:r>
              <a:rPr lang="fa-IR" sz="2800" dirty="0" err="1">
                <a:cs typeface="B Nazanin" panose="00000400000000000000" pitchFamily="2" charset="-78"/>
              </a:rPr>
              <a:t>آن‌ها</a:t>
            </a:r>
            <a:r>
              <a:rPr lang="fa-IR" sz="2800" dirty="0">
                <a:cs typeface="B Nazanin" panose="00000400000000000000" pitchFamily="2" charset="-78"/>
              </a:rPr>
              <a:t> را در استفاده از </a:t>
            </a:r>
            <a:r>
              <a:rPr lang="fa-IR" sz="2800" dirty="0" err="1">
                <a:cs typeface="B Nazanin" panose="00000400000000000000" pitchFamily="2" charset="-78"/>
              </a:rPr>
              <a:t>تکنیک‌های</a:t>
            </a:r>
            <a:r>
              <a:rPr lang="fa-IR" sz="2800" dirty="0">
                <a:cs typeface="B Nazanin" panose="00000400000000000000" pitchFamily="2" charset="-78"/>
              </a:rPr>
              <a:t> ارتباطی مؤثر بهبود بخشید.</a:t>
            </a:r>
          </a:p>
        </p:txBody>
      </p:sp>
    </p:spTree>
    <p:extLst>
      <p:ext uri="{BB962C8B-B14F-4D97-AF65-F5344CB8AC3E}">
        <p14:creationId xmlns:p14="http://schemas.microsoft.com/office/powerpoint/2010/main" val="403575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697145C-648A-518F-A64E-EFC6FF0D7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823" y="146608"/>
            <a:ext cx="6485661" cy="4608511"/>
          </a:xfrm>
        </p:spPr>
        <p:txBody>
          <a:bodyPr anchor="ctr"/>
          <a:lstStyle/>
          <a:p>
            <a:pPr algn="ctr" rtl="1">
              <a:lnSpc>
                <a:spcPct val="150000"/>
              </a:lnSpc>
            </a:pPr>
            <a:r>
              <a:rPr lang="ar-SA" sz="4800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رزیدنتِ رهبر: از مهارت بالینی تا تأثیرگذاری در تیم درمان </a:t>
            </a:r>
            <a:endParaRPr lang="en-US" sz="4800" dirty="0">
              <a:solidFill>
                <a:schemeClr val="tx1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37B430C9-D71C-05FD-6FC8-D98106C3A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0596" y="4739095"/>
            <a:ext cx="2664296" cy="4942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دکتر مهلا سلاجقه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4635A-9B61-70DF-EE57-BE07AA46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Subtitle 33">
            <a:extLst>
              <a:ext uri="{FF2B5EF4-FFF2-40B4-BE49-F238E27FC236}">
                <a16:creationId xmlns:a16="http://schemas.microsoft.com/office/drawing/2014/main" id="{DDCDA29C-C008-3AA7-E7AF-A82CA0C96D92}"/>
              </a:ext>
            </a:extLst>
          </p:cNvPr>
          <p:cNvSpPr txBox="1">
            <a:spLocks/>
          </p:cNvSpPr>
          <p:nvPr/>
        </p:nvSpPr>
        <p:spPr>
          <a:xfrm>
            <a:off x="6742484" y="5316141"/>
            <a:ext cx="4755441" cy="1088504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6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09468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36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04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872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34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808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275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744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دکتری تخصصی آموزش پزشکی</a:t>
            </a:r>
          </a:p>
          <a:p>
            <a:pPr algn="ctr" rtl="1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استادیار آموزش پزشکی</a:t>
            </a:r>
          </a:p>
          <a:p>
            <a:pPr algn="ctr" rtl="1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دانشگاه علوم پزشکی کرمان</a:t>
            </a:r>
            <a:endParaRPr lang="en-IN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284B3-705D-1C6A-EC8C-62F7BFCC4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2961276"/>
            <a:ext cx="1706733" cy="164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ubtitle 33">
            <a:extLst>
              <a:ext uri="{FF2B5EF4-FFF2-40B4-BE49-F238E27FC236}">
                <a16:creationId xmlns:a16="http://schemas.microsoft.com/office/drawing/2014/main" id="{E67E6453-E544-4487-A6E3-5E672CD2898D}"/>
              </a:ext>
            </a:extLst>
          </p:cNvPr>
          <p:cNvSpPr txBox="1">
            <a:spLocks/>
          </p:cNvSpPr>
          <p:nvPr/>
        </p:nvSpPr>
        <p:spPr>
          <a:xfrm>
            <a:off x="117748" y="6404645"/>
            <a:ext cx="864096" cy="3569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60949" rIns="0" bIns="60949" rtlCol="0" anchor="ctr">
            <a:no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6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09468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36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04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872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4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808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275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744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بهار 1404</a:t>
            </a:r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AC5440-5947-43CF-B4DC-DCB71A152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40" t="11286" r="3920" b="50000"/>
          <a:stretch/>
        </p:blipFill>
        <p:spPr>
          <a:xfrm>
            <a:off x="477788" y="548680"/>
            <a:ext cx="6137944" cy="2381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2AB066-E62F-4FCC-827A-D6193A50F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E7CEA-60D9-44FE-858B-3475FAD8D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54" t="36549" r="40548" b="25544"/>
          <a:stretch/>
        </p:blipFill>
        <p:spPr>
          <a:xfrm>
            <a:off x="453913" y="3429000"/>
            <a:ext cx="6161819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E42A03-EBF0-4A94-B694-9C553D91C718}"/>
              </a:ext>
            </a:extLst>
          </p:cNvPr>
          <p:cNvSpPr txBox="1"/>
          <p:nvPr/>
        </p:nvSpPr>
        <p:spPr>
          <a:xfrm>
            <a:off x="6814492" y="1052736"/>
            <a:ext cx="5183448" cy="138499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800" dirty="0">
                <a:cs typeface="B Nazanin" panose="00000400000000000000" pitchFamily="2" charset="-78"/>
              </a:rPr>
              <a:t>نتایج مثبت برنامه توسعه رهبری و تأثیر آن بر رهبر بالینی، تیم پرستاری و فرآیند مراقبت از بیمار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72805-783C-460C-BC20-85456A6459D8}"/>
              </a:ext>
            </a:extLst>
          </p:cNvPr>
          <p:cNvSpPr txBox="1"/>
          <p:nvPr/>
        </p:nvSpPr>
        <p:spPr>
          <a:xfrm>
            <a:off x="6814492" y="3554571"/>
            <a:ext cx="5183448" cy="267765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dirty="0">
                <a:cs typeface="B Nazanin" panose="00000400000000000000" pitchFamily="2" charset="-78"/>
              </a:rPr>
              <a:t>یک برنامه جامع برای پرورش </a:t>
            </a:r>
            <a:r>
              <a:rPr lang="fa-IR" dirty="0" err="1">
                <a:cs typeface="B Nazanin" panose="00000400000000000000" pitchFamily="2" charset="-78"/>
              </a:rPr>
              <a:t>مهارت‌های</a:t>
            </a:r>
            <a:r>
              <a:rPr lang="fa-IR" dirty="0">
                <a:cs typeface="B Nazanin" panose="00000400000000000000" pitchFamily="2" charset="-78"/>
              </a:rPr>
              <a:t> رهبری </a:t>
            </a:r>
            <a:r>
              <a:rPr lang="fa-IR" dirty="0" err="1">
                <a:cs typeface="B Nazanin" panose="00000400000000000000" pitchFamily="2" charset="-78"/>
              </a:rPr>
              <a:t>رزیدنت‌ها</a:t>
            </a:r>
            <a:endParaRPr lang="fa-IR" dirty="0">
              <a:cs typeface="B Nazanin" panose="00000400000000000000" pitchFamily="2" charset="-78"/>
            </a:endParaRPr>
          </a:p>
          <a:p>
            <a:pPr algn="just" rtl="1"/>
            <a:r>
              <a:rPr lang="fa-IR" dirty="0" err="1">
                <a:cs typeface="B Nazanin" panose="00000400000000000000" pitchFamily="2" charset="-78"/>
              </a:rPr>
              <a:t>رزیدنت‌ها</a:t>
            </a:r>
            <a:r>
              <a:rPr lang="fa-IR" dirty="0">
                <a:cs typeface="B Nazanin" panose="00000400000000000000" pitchFamily="2" charset="-78"/>
              </a:rPr>
              <a:t> برنامه را ارزشمند و مرتبط ارزیابی کردند. بهبود </a:t>
            </a:r>
            <a:r>
              <a:rPr lang="fa-IR" dirty="0" err="1">
                <a:cs typeface="B Nazanin" panose="00000400000000000000" pitchFamily="2" charset="-78"/>
              </a:rPr>
              <a:t>معنی‌داری</a:t>
            </a:r>
            <a:r>
              <a:rPr lang="fa-IR" dirty="0">
                <a:cs typeface="B Nazanin" panose="00000400000000000000" pitchFamily="2" charset="-78"/>
              </a:rPr>
              <a:t> در دانش و </a:t>
            </a:r>
            <a:r>
              <a:rPr lang="fa-IR" dirty="0" err="1">
                <a:cs typeface="B Nazanin" panose="00000400000000000000" pitchFamily="2" charset="-78"/>
              </a:rPr>
              <a:t>مهارت‌های</a:t>
            </a:r>
            <a:r>
              <a:rPr lang="fa-IR" dirty="0">
                <a:cs typeface="B Nazanin" panose="00000400000000000000" pitchFamily="2" charset="-78"/>
              </a:rPr>
              <a:t> رهبری ایشان در مقایسه با گروه کنترل مشاهده شد. </a:t>
            </a: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تغییرات مثبتی در نگرش و رفتار ایشان نسبت به رهبری مشاهده گردید.</a:t>
            </a:r>
          </a:p>
        </p:txBody>
      </p:sp>
    </p:spTree>
    <p:extLst>
      <p:ext uri="{BB962C8B-B14F-4D97-AF65-F5344CB8AC3E}">
        <p14:creationId xmlns:p14="http://schemas.microsoft.com/office/powerpoint/2010/main" val="3973915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0AA00E-2E88-4826-9414-30E3BB19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3AF4BEB-68BE-4947-9082-1A194FAC7B42}"/>
              </a:ext>
            </a:extLst>
          </p:cNvPr>
          <p:cNvGraphicFramePr/>
          <p:nvPr/>
        </p:nvGraphicFramePr>
        <p:xfrm>
          <a:off x="609440" y="476673"/>
          <a:ext cx="11029587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68778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839D59DD-3615-40E7-9921-5F60D3EC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04664"/>
            <a:ext cx="10969943" cy="711081"/>
          </a:xfrm>
        </p:spPr>
        <p:txBody>
          <a:bodyPr>
            <a:noAutofit/>
          </a:bodyPr>
          <a:lstStyle/>
          <a:p>
            <a:pPr algn="ctr" rtl="1"/>
            <a:r>
              <a:rPr lang="ar-SA" sz="44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فیدبک </a:t>
            </a:r>
            <a:r>
              <a:rPr lang="fa-IR" sz="44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موثر و سازنده</a:t>
            </a:r>
            <a:r>
              <a:rPr lang="ar-SA" sz="44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– هنر نادیده‌گرفته‌شده</a:t>
            </a:r>
            <a:endParaRPr lang="en-US" sz="4400" b="1" dirty="0">
              <a:solidFill>
                <a:schemeClr val="tx1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46FA1D-2D20-42D4-BA39-68DC8D900F79}"/>
              </a:ext>
            </a:extLst>
          </p:cNvPr>
          <p:cNvSpPr txBox="1">
            <a:spLocks/>
          </p:cNvSpPr>
          <p:nvPr/>
        </p:nvSpPr>
        <p:spPr>
          <a:xfrm>
            <a:off x="609441" y="1445342"/>
            <a:ext cx="10969943" cy="4287914"/>
          </a:xfrm>
          <a:prstGeom prst="rect">
            <a:avLst/>
          </a:prstGeom>
        </p:spPr>
        <p:txBody>
          <a:bodyPr>
            <a:norm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a-IR" sz="2800">
                <a:cs typeface="B Nazanin" panose="00000400000000000000" pitchFamily="2" charset="-78"/>
              </a:rPr>
              <a:t>فراهم نمودن و ارائه اطلاعات عيني، آگاهانه و بدون قضاوت از عملکرد دانشجو با هدف بهبود عملکرد وي</a:t>
            </a:r>
          </a:p>
          <a:p>
            <a:pPr marL="85725" indent="0" algn="just" rtl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endParaRPr lang="fa-IR" sz="2800"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  <a:buFontTx/>
              <a:buNone/>
            </a:pPr>
            <a:r>
              <a:rPr lang="fa-IR" altLang="fa-IR" sz="2800" u="sng">
                <a:cs typeface="B Nazanin" panose="00000400000000000000" pitchFamily="2" charset="-78"/>
              </a:rPr>
              <a:t>بدون بازخورد: </a:t>
            </a:r>
          </a:p>
          <a:p>
            <a:pPr marL="457200" indent="-457200" algn="r" rt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a-IR" altLang="fa-IR" sz="2800">
                <a:cs typeface="B Nazanin" panose="00000400000000000000" pitchFamily="2" charset="-78"/>
              </a:rPr>
              <a:t>اشتباهات فراگيران اصلاح نشده باقي مي‌مانند</a:t>
            </a:r>
          </a:p>
          <a:p>
            <a:pPr marL="457200" indent="-457200" algn="r" rt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a-IR" altLang="fa-IR" sz="2800">
                <a:cs typeface="B Nazanin" panose="00000400000000000000" pitchFamily="2" charset="-78"/>
              </a:rPr>
              <a:t>عملکرد صحيح فراگيران تقويت نمي‌شود</a:t>
            </a:r>
            <a:endParaRPr lang="fa-IR" alt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203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DAE7-790F-485B-B112-FC8D7627E2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6000" dirty="0">
                <a:solidFill>
                  <a:schemeClr val="tx1"/>
                </a:solidFill>
                <a:cs typeface="B Titr" panose="00000700000000000000" pitchFamily="2" charset="-78"/>
              </a:rPr>
              <a:t>انواع بازخورد</a:t>
            </a:r>
            <a:endParaRPr lang="en-US" sz="6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72561" y="2327635"/>
            <a:ext cx="6719887" cy="2747963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3000" dirty="0">
                <a:cs typeface="B Nazanin" panose="00000400000000000000" pitchFamily="2" charset="-78"/>
              </a:rPr>
              <a:t>بازخورد مثبت: تقویت‌کننده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3000" dirty="0">
                <a:cs typeface="B Nazanin" panose="00000400000000000000" pitchFamily="2" charset="-78"/>
              </a:rPr>
              <a:t>بازخورد منفی: اصلاح‌کننده</a:t>
            </a:r>
          </a:p>
        </p:txBody>
      </p:sp>
      <p:pic>
        <p:nvPicPr>
          <p:cNvPr id="5" name="Picture 2" descr="https://www.strath.ac.uk/media/departments/marketing/feedb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32" y="2568672"/>
            <a:ext cx="1666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D98FFC-DF19-43CB-9406-A64640D4D3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Feedback techniques</a:t>
            </a:r>
            <a:endParaRPr lang="fa-IR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83073-FAE4-48E5-B9B8-8BEAF237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DAE7-790F-485B-B112-FC8D7627E2E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55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FCDAE7-790F-485B-B112-FC8D7627E2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Pendleton rules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87836184"/>
              </p:ext>
            </p:extLst>
          </p:nvPr>
        </p:nvGraphicFramePr>
        <p:xfrm>
          <a:off x="609441" y="1700808"/>
          <a:ext cx="10885571" cy="4360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075">
                  <a:extLst>
                    <a:ext uri="{9D8B030D-6E8A-4147-A177-3AD203B41FA5}">
                      <a16:colId xmlns:a16="http://schemas.microsoft.com/office/drawing/2014/main" val="973020266"/>
                    </a:ext>
                  </a:extLst>
                </a:gridCol>
                <a:gridCol w="4659240">
                  <a:extLst>
                    <a:ext uri="{9D8B030D-6E8A-4147-A177-3AD203B41FA5}">
                      <a16:colId xmlns:a16="http://schemas.microsoft.com/office/drawing/2014/main" val="69600997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2199765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31588153"/>
                    </a:ext>
                  </a:extLst>
                </a:gridCol>
              </a:tblGrid>
              <a:tr h="701346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Category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Question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Teacher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Learner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350330"/>
                  </a:ext>
                </a:extLst>
              </a:tr>
              <a:tr h="4574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Positive aspects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8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What went well?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45760"/>
                  </a:ext>
                </a:extLst>
              </a:tr>
              <a:tr h="457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1439"/>
                  </a:ext>
                </a:extLst>
              </a:tr>
              <a:tr h="4574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Areas for improvement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8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What went wrong?</a:t>
                      </a:r>
                    </a:p>
                    <a:p>
                      <a:pPr algn="just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What could be better?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960244"/>
                  </a:ext>
                </a:extLst>
              </a:tr>
              <a:tr h="457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977703"/>
                  </a:ext>
                </a:extLst>
              </a:tr>
              <a:tr h="4574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Action plan for improvement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8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What should be done to get better?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382694"/>
                  </a:ext>
                </a:extLst>
              </a:tr>
              <a:tr h="457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754082"/>
                  </a:ext>
                </a:extLst>
              </a:tr>
              <a:tr h="4574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Summary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8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What was the key points?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92081"/>
                  </a:ext>
                </a:extLst>
              </a:tr>
              <a:tr h="457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144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501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E691BF-9755-7450-C4EA-2D14A118AD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6401" r="6786" b="30050"/>
          <a:stretch/>
        </p:blipFill>
        <p:spPr>
          <a:xfrm>
            <a:off x="3358108" y="0"/>
            <a:ext cx="561662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BD80D2-D7A3-4F2D-ACCC-CDB4BD46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0D8-8B2D-4C4F-B891-2DADF59EF6E0}" type="slidenum">
              <a:rPr lang="fa-IR" smtClean="0"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449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80B115-B10B-496F-AAEA-09DC2BE8583F}"/>
              </a:ext>
            </a:extLst>
          </p:cNvPr>
          <p:cNvSpPr txBox="1"/>
          <p:nvPr/>
        </p:nvSpPr>
        <p:spPr>
          <a:xfrm>
            <a:off x="1646054" y="2603579"/>
            <a:ext cx="88967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latin typeface="Calibri" panose="020F0502020204030204" pitchFamily="34" charset="0"/>
                <a:ea typeface="Segoe UI Black" panose="020B0A02040204020203" pitchFamily="34" charset="0"/>
                <a:cs typeface="B Titr" panose="00000700000000000000" pitchFamily="2" charset="-78"/>
              </a:rPr>
              <a:t>خودآگاهی و درک نقش رهبری در بالین</a:t>
            </a:r>
            <a:endParaRPr lang="en-US" sz="4800" b="1" dirty="0">
              <a:latin typeface="Calibri" panose="020F0502020204030204" pitchFamily="34" charset="0"/>
              <a:ea typeface="Segoe UI Black" panose="020B0A02040204020203" pitchFamily="34" charset="0"/>
              <a:cs typeface="B Titr" panose="00000700000000000000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7ACCDE-6961-4327-B2ED-DEDBFB24B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2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BBBCAE0-E2DD-4DBA-B5A9-1A0C68701FB6}"/>
              </a:ext>
            </a:extLst>
          </p:cNvPr>
          <p:cNvSpPr txBox="1"/>
          <p:nvPr/>
        </p:nvSpPr>
        <p:spPr>
          <a:xfrm>
            <a:off x="609440" y="1463179"/>
            <a:ext cx="10729192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هدایت، راهبری و تأثیرگذاری مؤثر در تیم درمانی، با هدف بهبود کیفیت مراقبت از بیمار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84DE074-7498-4169-8772-5F6C6A5C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404664"/>
            <a:ext cx="10969943" cy="711081"/>
          </a:xfrm>
        </p:spPr>
        <p:txBody>
          <a:bodyPr>
            <a:noAutofit/>
          </a:bodyPr>
          <a:lstStyle/>
          <a:p>
            <a:pPr algn="ctr" rtl="1"/>
            <a:r>
              <a:rPr lang="ar-SA" sz="40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رهبری بالینی چیست؟</a:t>
            </a:r>
            <a:r>
              <a:rPr lang="fa-IR" sz="40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41802C-0137-4094-B37E-D1B9B68BE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98" t="14151" r="34049" b="51224"/>
          <a:stretch/>
        </p:blipFill>
        <p:spPr>
          <a:xfrm>
            <a:off x="261764" y="3429000"/>
            <a:ext cx="5155742" cy="1802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8C1D91-78CE-4575-B9CE-A06385AE74D9}"/>
              </a:ext>
            </a:extLst>
          </p:cNvPr>
          <p:cNvSpPr txBox="1"/>
          <p:nvPr/>
        </p:nvSpPr>
        <p:spPr>
          <a:xfrm>
            <a:off x="5590356" y="2408609"/>
            <a:ext cx="6189784" cy="3972719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برخلاف رهبری‌های مدیریتی سنتی که بیشتر جنبه اداری دارند، رهبری بالینی در </a:t>
            </a:r>
            <a:r>
              <a:rPr lang="ar-SA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خط مقدم مراقبت از بیمار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اتفاق می‌افتد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fa-I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جایی که تصمیم‌های حیاتی، تعامل‌های انسانی و مسائل اخلاقی به‌طور مستقیم با سلامت و جان بیماران گره خورده‌اند.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8F7291-AEED-4CAE-B937-6E3AC34A4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8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319F0D2-4070-4FCF-9F04-347DEDFE8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000992"/>
              </p:ext>
            </p:extLst>
          </p:nvPr>
        </p:nvGraphicFramePr>
        <p:xfrm>
          <a:off x="609441" y="332656"/>
          <a:ext cx="10969943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1EC1C-9CFA-4BB1-B480-A6F7B7CB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0D8-8B2D-4C4F-B891-2DADF59EF6E0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205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E09DFB-BF80-4DCE-8087-8FDECDCBABAC}"/>
              </a:ext>
            </a:extLst>
          </p:cNvPr>
          <p:cNvSpPr txBox="1"/>
          <p:nvPr/>
        </p:nvSpPr>
        <p:spPr>
          <a:xfrm>
            <a:off x="1197868" y="1512103"/>
            <a:ext cx="9649072" cy="280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همه‌ی اعضای تیم درمان، به‌ویژه:</a:t>
            </a:r>
            <a:endParaRPr lang="fa-IR" sz="2800" dirty="0">
              <a:solidFill>
                <a:schemeClr val="dk1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dk1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800" dirty="0">
              <a:solidFill>
                <a:schemeClr val="dk1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چون در خط مقدم‌اند و معمولاً اولین نفرات تصمیم‌گیر هستند.</a:t>
            </a: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 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به‌عنوان</a:t>
            </a:r>
            <a:r>
              <a:rPr lang="fa-IR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رابط </a:t>
            </a:r>
            <a:r>
              <a:rPr lang="fa-IR" sz="2800" dirty="0" err="1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حرفه‌ای</a:t>
            </a:r>
            <a:r>
              <a:rPr lang="ar-SA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پل بین اساتید، اینترن‌ها، پرستاران و بیماران</a:t>
            </a:r>
            <a:r>
              <a:rPr lang="fa-IR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هستند</a:t>
            </a:r>
            <a:endParaRPr lang="ar-SA" sz="2800" dirty="0">
              <a:solidFill>
                <a:schemeClr val="dk1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EC462A-56C7-4468-B5EE-0D3184DB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404664"/>
            <a:ext cx="10969943" cy="711081"/>
          </a:xfrm>
        </p:spPr>
        <p:txBody>
          <a:bodyPr>
            <a:noAutofit/>
          </a:bodyPr>
          <a:lstStyle/>
          <a:p>
            <a:pPr algn="ctr" rtl="1"/>
            <a:r>
              <a:rPr lang="ar-SA" sz="40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چه کسانی باید رهبری بالینی را بلد باشند؟</a:t>
            </a:r>
            <a:r>
              <a:rPr lang="fa-IR" sz="4000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E99EF-62A1-433B-8517-8C2BAE581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0" t="9647" r="28732" b="53669"/>
          <a:stretch/>
        </p:blipFill>
        <p:spPr>
          <a:xfrm>
            <a:off x="3106079" y="4581128"/>
            <a:ext cx="5400601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3A5FEE-2904-4A48-8F01-FC76FA4221D4}"/>
              </a:ext>
            </a:extLst>
          </p:cNvPr>
          <p:cNvSpPr txBox="1"/>
          <p:nvPr/>
        </p:nvSpPr>
        <p:spPr>
          <a:xfrm>
            <a:off x="4510235" y="2183662"/>
            <a:ext cx="2592288" cy="685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رزیدنت‌ها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11090-A735-4B46-8EB7-8EE3BA393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B7807E-FD08-47C3-AB76-F3AF27B12E58}"/>
              </a:ext>
            </a:extLst>
          </p:cNvPr>
          <p:cNvSpPr txBox="1"/>
          <p:nvPr/>
        </p:nvSpPr>
        <p:spPr>
          <a:xfrm>
            <a:off x="922199" y="1628800"/>
            <a:ext cx="10657184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ar-SA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فقط </a:t>
            </a:r>
            <a:r>
              <a:rPr lang="fa-IR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۲۵٪</a:t>
            </a:r>
            <a:r>
              <a:rPr lang="ar-SA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از رزیدنت‌ها خود را در مهارت‌های رهبری بالینی "آماده" می‌دانستند. بسیاری اظهار کردند که آموزش رسمی در این زمینه دریافت نکرده‌اند.</a:t>
            </a:r>
            <a:endParaRPr lang="en-US" sz="2800" dirty="0">
              <a:solidFill>
                <a:schemeClr val="dk1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B633F0-CA71-460E-A24C-80A97B20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404664"/>
            <a:ext cx="10969943" cy="711081"/>
          </a:xfrm>
        </p:spPr>
        <p:txBody>
          <a:bodyPr>
            <a:noAutofit/>
          </a:bodyPr>
          <a:lstStyle/>
          <a:p>
            <a:pPr algn="ctr" rtl="1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براساس مقالات، رزیدنت‌ها چقدر 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مهارت "رهبری بالینی"</a:t>
            </a: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را دارند؟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0D3C7-4068-4612-A76B-09B4C70E2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0" r="4537" b="45801"/>
          <a:stretch/>
        </p:blipFill>
        <p:spPr>
          <a:xfrm>
            <a:off x="609440" y="3789040"/>
            <a:ext cx="4874243" cy="2370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FEEB4-01A4-4F9F-A319-6007132D4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B7807E-FD08-47C3-AB76-F3AF27B12E58}"/>
              </a:ext>
            </a:extLst>
          </p:cNvPr>
          <p:cNvSpPr txBox="1"/>
          <p:nvPr/>
        </p:nvSpPr>
        <p:spPr>
          <a:xfrm>
            <a:off x="922199" y="1628800"/>
            <a:ext cx="10657184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ar-SA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بیشتر رزیدنت‌ها رهبری را با دستور دادن اشتباه می‌گیرند و درک درستی از سبک‌های مختلف رهبری (مانند مشارکتی، موقعیتی، حمایتی و...) ندارند.</a:t>
            </a:r>
            <a:endParaRPr lang="en-US" sz="2800" dirty="0">
              <a:solidFill>
                <a:schemeClr val="dk1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B633F0-CA71-460E-A24C-80A97B20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404664"/>
            <a:ext cx="10969943" cy="711081"/>
          </a:xfrm>
        </p:spPr>
        <p:txBody>
          <a:bodyPr>
            <a:noAutofit/>
          </a:bodyPr>
          <a:lstStyle/>
          <a:p>
            <a:pPr algn="ctr" rtl="1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براساس مقالات، رزیدنت‌ها چقدر 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مهارت "رهبری بالینی"</a:t>
            </a: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را دارند؟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0D3C7-4068-4612-A76B-09B4C70E2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0" r="4537" b="45801"/>
          <a:stretch/>
        </p:blipFill>
        <p:spPr>
          <a:xfrm>
            <a:off x="477788" y="4149080"/>
            <a:ext cx="4874243" cy="2370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7DE974-4D7F-4C07-A30D-B8AEE9B6E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2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B7807E-FD08-47C3-AB76-F3AF27B12E58}"/>
              </a:ext>
            </a:extLst>
          </p:cNvPr>
          <p:cNvSpPr txBox="1"/>
          <p:nvPr/>
        </p:nvSpPr>
        <p:spPr>
          <a:xfrm>
            <a:off x="922199" y="1628800"/>
            <a:ext cx="10657184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ar-SA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رهبری بالینی باید از دوران رزیدنتی شروع شود، ولی متاسفانه بسیاری از برنامه‌های آموزشی فقط روی دانش بالینی تمرکز دارند و به مهارت‌های نرم (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skills</a:t>
            </a:r>
            <a:r>
              <a:rPr lang="ar-SA" sz="2800" dirty="0">
                <a:solidFill>
                  <a:schemeClr val="dk1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 مثل ارتباط، رهبری و تصمیم‌گیری کم‌توجه‌اند.</a:t>
            </a:r>
            <a:endParaRPr lang="en-US" sz="2800" dirty="0">
              <a:solidFill>
                <a:schemeClr val="dk1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B633F0-CA71-460E-A24C-80A97B20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404664"/>
            <a:ext cx="10969943" cy="711081"/>
          </a:xfrm>
        </p:spPr>
        <p:txBody>
          <a:bodyPr>
            <a:noAutofit/>
          </a:bodyPr>
          <a:lstStyle/>
          <a:p>
            <a:pPr algn="ctr" rtl="1"/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براساس مقالات، رزیدنت‌ها چقدر 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مهارت "رهبری بالینی"</a:t>
            </a: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را دارند؟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39159-C4C6-4693-8B1E-CD340CE04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3" t="8424" r="30505" b="69565"/>
          <a:stretch/>
        </p:blipFill>
        <p:spPr>
          <a:xfrm>
            <a:off x="765820" y="4869160"/>
            <a:ext cx="4896545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4B5FBA-2EA2-43AF-9008-41F5490CF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22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5">
      <a:dk1>
        <a:sysClr val="windowText" lastClr="000000"/>
      </a:dk1>
      <a:lt1>
        <a:sysClr val="window" lastClr="FFFFFF"/>
      </a:lt1>
      <a:dk2>
        <a:srgbClr val="012657"/>
      </a:dk2>
      <a:lt2>
        <a:srgbClr val="EEECE1"/>
      </a:lt2>
      <a:accent1>
        <a:srgbClr val="D21EB7"/>
      </a:accent1>
      <a:accent2>
        <a:srgbClr val="82A5FC"/>
      </a:accent2>
      <a:accent3>
        <a:srgbClr val="FE325A"/>
      </a:accent3>
      <a:accent4>
        <a:srgbClr val="FE706F"/>
      </a:accent4>
      <a:accent5>
        <a:srgbClr val="FFC582"/>
      </a:accent5>
      <a:accent6>
        <a:srgbClr val="A5A5A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7659</TotalTime>
  <Words>1825</Words>
  <Application>Microsoft Office PowerPoint</Application>
  <PresentationFormat>Custom</PresentationFormat>
  <Paragraphs>213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B Nazanin</vt:lpstr>
      <vt:lpstr>B Titr</vt:lpstr>
      <vt:lpstr>BlinkMacSystemFont</vt:lpstr>
      <vt:lpstr>Calibri</vt:lpstr>
      <vt:lpstr>Times New Roman</vt:lpstr>
      <vt:lpstr>Wingdings</vt:lpstr>
      <vt:lpstr>Office Theme</vt:lpstr>
      <vt:lpstr>PowerPoint Presentation</vt:lpstr>
      <vt:lpstr>رزیدنتِ رهبر: از مهارت بالینی تا تأثیرگذاری در تیم درمان </vt:lpstr>
      <vt:lpstr>PowerPoint Presentation</vt:lpstr>
      <vt:lpstr>رهبری بالینی چیست؟ </vt:lpstr>
      <vt:lpstr>PowerPoint Presentation</vt:lpstr>
      <vt:lpstr>چه کسانی باید رهبری بالینی را بلد باشند؟ </vt:lpstr>
      <vt:lpstr>براساس مقالات، رزیدنت‌ها چقدر مهارت "رهبری بالینی" را دارند؟ </vt:lpstr>
      <vt:lpstr>براساس مقالات، رزیدنت‌ها چقدر مهارت "رهبری بالینی" را دارند؟ </vt:lpstr>
      <vt:lpstr>براساس مقالات، رزیدنت‌ها چقدر مهارت "رهبری بالینی" را دارند؟ </vt:lpstr>
      <vt:lpstr>چطور می‌توان مهارت "رهبری بالینی" را در رزیدنت‌ها تقویت کرد؟ </vt:lpstr>
      <vt:lpstr>رهبر خوب کسی نیست که فقط یک سبک ثابت داره،  بلکه کسی هست که سبک خودش رو با توجه به سطح بلوغ (آمادگی) اعضای تیم تنظیم می‌کنه.</vt:lpstr>
      <vt:lpstr>مدل Hersey-blanchard Leadership</vt:lpstr>
      <vt:lpstr>مثلا...</vt:lpstr>
      <vt:lpstr>PowerPoint Presentation</vt:lpstr>
      <vt:lpstr>چرا ارتباطات مهم است؟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فیدبک موثر و سازنده – هنر نادیده‌گرفته‌شده</vt:lpstr>
      <vt:lpstr>انواع بازخورد</vt:lpstr>
      <vt:lpstr>Feedback techniques</vt:lpstr>
      <vt:lpstr>Pendleton rules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Julian</dc:creator>
  <cp:lastModifiedBy>Dr. Mahla Salajegheh</cp:lastModifiedBy>
  <cp:revision>963</cp:revision>
  <dcterms:created xsi:type="dcterms:W3CDTF">2013-09-12T13:05:01Z</dcterms:created>
  <dcterms:modified xsi:type="dcterms:W3CDTF">2025-05-12T07:51:30Z</dcterms:modified>
</cp:coreProperties>
</file>