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6" r:id="rId3"/>
    <p:sldId id="277" r:id="rId4"/>
    <p:sldId id="289" r:id="rId5"/>
    <p:sldId id="288" r:id="rId6"/>
    <p:sldId id="278" r:id="rId7"/>
    <p:sldId id="281" r:id="rId8"/>
    <p:sldId id="259" r:id="rId9"/>
    <p:sldId id="266" r:id="rId10"/>
    <p:sldId id="260" r:id="rId11"/>
    <p:sldId id="261" r:id="rId12"/>
    <p:sldId id="262" r:id="rId13"/>
    <p:sldId id="265" r:id="rId14"/>
    <p:sldId id="282" r:id="rId15"/>
    <p:sldId id="267" r:id="rId16"/>
    <p:sldId id="273" r:id="rId17"/>
    <p:sldId id="268" r:id="rId18"/>
    <p:sldId id="269" r:id="rId19"/>
    <p:sldId id="272" r:id="rId20"/>
  </p:sldIdLst>
  <p:sldSz cx="12192000" cy="6858000"/>
  <p:notesSz cx="6858000" cy="9144000"/>
  <p:embeddedFontLst>
    <p:embeddedFont>
      <p:font typeface="B Mitra" panose="00000400000000000000" pitchFamily="2" charset="-78"/>
      <p:regular r:id="rId22"/>
      <p:bold r:id="rId23"/>
    </p:embeddedFont>
    <p:embeddedFont>
      <p:font typeface="B Titr" panose="00000700000000000000" pitchFamily="2" charset="-78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Lucida Sans Unicode" panose="020B0602030504020204" pitchFamily="34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FE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B5D33-1DF3-4698-B6F6-EA5BF3D83840}" type="doc">
      <dgm:prSet loTypeId="urn:microsoft.com/office/officeart/2005/8/layout/hList7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737E8D-3C88-4AE1-975B-CA22EC23A0A1}">
      <dgm:prSet phldrT="[Text]" custT="1"/>
      <dgm:spPr/>
      <dgm:t>
        <a:bodyPr/>
        <a:lstStyle/>
        <a:p>
          <a:pPr algn="ctr" rtl="1">
            <a:buNone/>
          </a:pPr>
          <a:r>
            <a: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اول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A7B9F726-25E7-4870-8088-03E6DBEAD49F}" type="parTrans" cxnId="{F78BF56B-984B-4027-9F4E-D56212146F30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0B3B25BA-CB05-414B-96F6-CB435567E619}" type="sibTrans" cxnId="{F78BF56B-984B-4027-9F4E-D56212146F30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46BA7121-E448-4A2F-B32A-48631DD6732C}">
      <dgm:prSet phldrT="[Text]" custT="1"/>
      <dgm:spPr/>
      <dgm:t>
        <a:bodyPr/>
        <a:lstStyle/>
        <a:p>
          <a:pPr algn="ctr" rtl="1">
            <a:buNone/>
          </a:pPr>
          <a:r>
            <a:rPr lang="fa-IR" sz="2800" dirty="0">
              <a:cs typeface="B Mitra" panose="00000400000000000000" pitchFamily="2" charset="-78"/>
            </a:rPr>
            <a:t>تولید دانش‌آموخته</a:t>
          </a:r>
          <a:endParaRPr lang="en-US" sz="2800" dirty="0">
            <a:cs typeface="B Mitra" panose="00000400000000000000" pitchFamily="2" charset="-78"/>
          </a:endParaRPr>
        </a:p>
      </dgm:t>
    </dgm:pt>
    <dgm:pt modelId="{BA46106D-299C-491D-8D94-E8FAFFF2825F}" type="parTrans" cxnId="{A1AAB1E3-0927-484B-A410-6E4BFAA3D200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A440CC94-37E7-4E6A-98BA-C819F8BCD5E0}" type="sibTrans" cxnId="{A1AAB1E3-0927-484B-A410-6E4BFAA3D200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FF28D483-7F8C-4031-B0D7-4E909071F02E}">
      <dgm:prSet phldrT="[Text]" custT="1"/>
      <dgm:spPr/>
      <dgm:t>
        <a:bodyPr/>
        <a:lstStyle/>
        <a:p>
          <a:pPr algn="ctr" rtl="1">
            <a:buNone/>
          </a:pPr>
          <a:r>
            <a: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دوم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8329C6B4-89AA-4CAD-92E7-E3535A497400}" type="parTrans" cxnId="{E3AEE262-3B27-4988-BCA9-11D515E3D455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265331A5-6523-4E7E-88ED-7F72B76A4E61}" type="sibTrans" cxnId="{E3AEE262-3B27-4988-BCA9-11D515E3D455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ED67D216-4C9D-40EA-BCED-1B087BB2D682}">
      <dgm:prSet phldrT="[Text]" custT="1"/>
      <dgm:spPr/>
      <dgm:t>
        <a:bodyPr/>
        <a:lstStyle/>
        <a:p>
          <a:pPr algn="ctr" rtl="1">
            <a:buNone/>
          </a:pPr>
          <a:r>
            <a:rPr lang="fa-IR" sz="2800" dirty="0">
              <a:cs typeface="B Mitra" panose="00000400000000000000" pitchFamily="2" charset="-78"/>
            </a:rPr>
            <a:t>تولید دانش</a:t>
          </a:r>
          <a:endParaRPr lang="en-US" sz="2800" dirty="0">
            <a:cs typeface="B Mitra" panose="00000400000000000000" pitchFamily="2" charset="-78"/>
          </a:endParaRPr>
        </a:p>
      </dgm:t>
    </dgm:pt>
    <dgm:pt modelId="{8B0B1327-40D4-4719-8326-D822BF979332}" type="parTrans" cxnId="{26326D2C-044A-40D6-A51C-96F7FBCE847D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1EF966DB-2943-424B-949D-415FF223C198}" type="sibTrans" cxnId="{26326D2C-044A-40D6-A51C-96F7FBCE847D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24467BFC-B29D-47ED-8B72-6D920C1A0CD6}">
      <dgm:prSet phldrT="[Text]" custT="1"/>
      <dgm:spPr/>
      <dgm:t>
        <a:bodyPr/>
        <a:lstStyle/>
        <a:p>
          <a:pPr algn="ctr" rtl="1">
            <a:buNone/>
          </a:pPr>
          <a:r>
            <a: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سوم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D7AC4652-8BC7-4820-969A-EEBD7DF34EAB}" type="parTrans" cxnId="{6145F33F-3919-437D-B732-D4A244B17CCE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A71A437D-36E5-4DE5-A06C-430490A6CCC9}" type="sibTrans" cxnId="{6145F33F-3919-437D-B732-D4A244B17CCE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DAA7FAEC-7736-43E0-AED8-DF488B144CB3}">
      <dgm:prSet phldrT="[Text]" custT="1"/>
      <dgm:spPr/>
      <dgm:t>
        <a:bodyPr/>
        <a:lstStyle/>
        <a:p>
          <a:pPr algn="ctr" rtl="1">
            <a:buNone/>
          </a:pPr>
          <a:r>
            <a:rPr lang="fa-IR" sz="2800" dirty="0">
              <a:cs typeface="B Mitra" panose="00000400000000000000" pitchFamily="2" charset="-78"/>
            </a:rPr>
            <a:t>تولید ثروت</a:t>
          </a:r>
          <a:endParaRPr lang="en-US" sz="2800" dirty="0">
            <a:cs typeface="B Mitra" panose="00000400000000000000" pitchFamily="2" charset="-78"/>
          </a:endParaRPr>
        </a:p>
      </dgm:t>
    </dgm:pt>
    <dgm:pt modelId="{456ED6C1-694B-435B-B959-6076E607C326}" type="parTrans" cxnId="{DD07FB3A-A90B-41BC-B843-27CDAC932A43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AEEE2414-3733-4217-8A7B-86A204810064}" type="sibTrans" cxnId="{DD07FB3A-A90B-41BC-B843-27CDAC932A43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30C05C9F-CA1F-4911-88A9-B6A08BA3B1FC}">
      <dgm:prSet phldrT="[Text]" custT="1"/>
      <dgm:spPr/>
      <dgm:t>
        <a:bodyPr/>
        <a:lstStyle/>
        <a:p>
          <a:pPr algn="ctr" rtl="1">
            <a:buNone/>
          </a:pPr>
          <a:r>
            <a: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چهارم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B0685599-C59B-49A5-88EA-A5A5711E0064}" type="parTrans" cxnId="{87D3B515-7AEE-4B1A-8F1D-8317DB315077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151D7E12-763C-4F4C-9044-C7A559784B46}" type="sibTrans" cxnId="{87D3B515-7AEE-4B1A-8F1D-8317DB315077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1EED847B-C2EC-4F3F-85C4-7D6441987978}">
      <dgm:prSet phldrT="[Text]" custT="1"/>
      <dgm:spPr/>
      <dgm:t>
        <a:bodyPr/>
        <a:lstStyle/>
        <a:p>
          <a:pPr algn="ctr" rtl="1">
            <a:buNone/>
          </a:pPr>
          <a:r>
            <a:rPr lang="fa-IR" sz="2800" dirty="0">
              <a:cs typeface="B Mitra" panose="00000400000000000000" pitchFamily="2" charset="-78"/>
            </a:rPr>
            <a:t>تولید رفاه</a:t>
          </a:r>
          <a:endParaRPr lang="en-US" sz="2800" dirty="0">
            <a:cs typeface="B Mitra" panose="00000400000000000000" pitchFamily="2" charset="-78"/>
          </a:endParaRPr>
        </a:p>
      </dgm:t>
    </dgm:pt>
    <dgm:pt modelId="{19BD35D9-46F7-4287-9A39-DB0EDD8F4E71}" type="parTrans" cxnId="{7726798D-1A80-4AD1-AD9A-174BEF1C1EF4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90412953-99D9-4B77-9FF8-9C6D18D6F553}" type="sibTrans" cxnId="{7726798D-1A80-4AD1-AD9A-174BEF1C1EF4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B053B4DF-1565-4AE2-B60C-6E657817A1A7}">
      <dgm:prSet phldrT="[Text]" custT="1"/>
      <dgm:spPr/>
      <dgm:t>
        <a:bodyPr/>
        <a:lstStyle/>
        <a:p>
          <a:pPr algn="ctr" rtl="1">
            <a:buNone/>
          </a:pPr>
          <a:r>
            <a:rPr lang="fa-I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پنجم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4B0D2AA0-2A5D-452C-828F-D7D2D279B8E3}" type="parTrans" cxnId="{69873AB0-5BDB-4B2D-8F5D-9E5161E1C5DB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24912E61-01EB-4A87-9BD5-A156ED6DB81B}" type="sibTrans" cxnId="{69873AB0-5BDB-4B2D-8F5D-9E5161E1C5DB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DC5F0542-1AC3-483F-A52F-6C73DDA90976}">
      <dgm:prSet phldrT="[Text]" custT="1"/>
      <dgm:spPr/>
      <dgm:t>
        <a:bodyPr/>
        <a:lstStyle/>
        <a:p>
          <a:pPr algn="ctr" rtl="1">
            <a:buNone/>
          </a:pPr>
          <a:r>
            <a:rPr lang="fa-IR" sz="2800" dirty="0">
              <a:cs typeface="B Mitra" panose="00000400000000000000" pitchFamily="2" charset="-78"/>
            </a:rPr>
            <a:t>تولید تمدن</a:t>
          </a:r>
          <a:endParaRPr lang="en-US" sz="2800" dirty="0">
            <a:cs typeface="B Mitra" panose="00000400000000000000" pitchFamily="2" charset="-78"/>
          </a:endParaRPr>
        </a:p>
      </dgm:t>
    </dgm:pt>
    <dgm:pt modelId="{FAB2A677-091F-4B90-AB11-A39C9F21639E}" type="parTrans" cxnId="{D68309AE-4AF9-492C-BAE7-E706B1C462FD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2D12A82E-4D43-4EAB-B1B5-8EA1DF992113}" type="sibTrans" cxnId="{D68309AE-4AF9-492C-BAE7-E706B1C462FD}">
      <dgm:prSet/>
      <dgm:spPr/>
      <dgm:t>
        <a:bodyPr/>
        <a:lstStyle/>
        <a:p>
          <a:pPr algn="ctr" rtl="1"/>
          <a:endParaRPr lang="en-US" sz="2800">
            <a:cs typeface="B Mitra" panose="00000400000000000000" pitchFamily="2" charset="-78"/>
          </a:endParaRPr>
        </a:p>
      </dgm:t>
    </dgm:pt>
    <dgm:pt modelId="{24345BD2-B372-4A31-AC7B-B1CA60B4FF0C}" type="pres">
      <dgm:prSet presAssocID="{419B5D33-1DF3-4698-B6F6-EA5BF3D83840}" presName="Name0" presStyleCnt="0">
        <dgm:presLayoutVars>
          <dgm:dir/>
          <dgm:resizeHandles val="exact"/>
        </dgm:presLayoutVars>
      </dgm:prSet>
      <dgm:spPr/>
    </dgm:pt>
    <dgm:pt modelId="{80F63C64-5726-4059-96AA-96FA6B40874C}" type="pres">
      <dgm:prSet presAssocID="{419B5D33-1DF3-4698-B6F6-EA5BF3D83840}" presName="fgShape" presStyleLbl="fgShp" presStyleIdx="0" presStyleCnt="1"/>
      <dgm:spPr/>
    </dgm:pt>
    <dgm:pt modelId="{ACCCAF22-F5EC-492B-A27D-51AC6B22DA05}" type="pres">
      <dgm:prSet presAssocID="{419B5D33-1DF3-4698-B6F6-EA5BF3D83840}" presName="linComp" presStyleCnt="0"/>
      <dgm:spPr/>
    </dgm:pt>
    <dgm:pt modelId="{D32ED9FC-FBF3-4652-9352-10092D6D85C1}" type="pres">
      <dgm:prSet presAssocID="{F4737E8D-3C88-4AE1-975B-CA22EC23A0A1}" presName="compNode" presStyleCnt="0"/>
      <dgm:spPr/>
    </dgm:pt>
    <dgm:pt modelId="{A5210E6B-1E89-4683-89C4-6632747786A1}" type="pres">
      <dgm:prSet presAssocID="{F4737E8D-3C88-4AE1-975B-CA22EC23A0A1}" presName="bkgdShape" presStyleLbl="node1" presStyleIdx="0" presStyleCnt="5"/>
      <dgm:spPr/>
    </dgm:pt>
    <dgm:pt modelId="{35F753EB-61E4-4296-8862-635D762971A4}" type="pres">
      <dgm:prSet presAssocID="{F4737E8D-3C88-4AE1-975B-CA22EC23A0A1}" presName="nodeTx" presStyleLbl="node1" presStyleIdx="0" presStyleCnt="5">
        <dgm:presLayoutVars>
          <dgm:bulletEnabled val="1"/>
        </dgm:presLayoutVars>
      </dgm:prSet>
      <dgm:spPr/>
    </dgm:pt>
    <dgm:pt modelId="{0F841E82-F484-4AB3-BAAD-297679A24944}" type="pres">
      <dgm:prSet presAssocID="{F4737E8D-3C88-4AE1-975B-CA22EC23A0A1}" presName="invisiNode" presStyleLbl="node1" presStyleIdx="0" presStyleCnt="5"/>
      <dgm:spPr/>
    </dgm:pt>
    <dgm:pt modelId="{54AABF00-6C99-4D80-8739-AC4C581DF75B}" type="pres">
      <dgm:prSet presAssocID="{F4737E8D-3C88-4AE1-975B-CA22EC23A0A1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B9E5789-B8F7-4800-AAA2-9FEDAA964E87}" type="pres">
      <dgm:prSet presAssocID="{0B3B25BA-CB05-414B-96F6-CB435567E619}" presName="sibTrans" presStyleLbl="sibTrans2D1" presStyleIdx="0" presStyleCnt="0"/>
      <dgm:spPr/>
    </dgm:pt>
    <dgm:pt modelId="{73EC2B62-2CF6-4EA2-A1E4-E14CE9699CF2}" type="pres">
      <dgm:prSet presAssocID="{FF28D483-7F8C-4031-B0D7-4E909071F02E}" presName="compNode" presStyleCnt="0"/>
      <dgm:spPr/>
    </dgm:pt>
    <dgm:pt modelId="{2C6D3082-D49C-4906-9F64-A3797454A05D}" type="pres">
      <dgm:prSet presAssocID="{FF28D483-7F8C-4031-B0D7-4E909071F02E}" presName="bkgdShape" presStyleLbl="node1" presStyleIdx="1" presStyleCnt="5"/>
      <dgm:spPr/>
    </dgm:pt>
    <dgm:pt modelId="{52F5184F-3815-4F63-B78A-057F3C1846B6}" type="pres">
      <dgm:prSet presAssocID="{FF28D483-7F8C-4031-B0D7-4E909071F02E}" presName="nodeTx" presStyleLbl="node1" presStyleIdx="1" presStyleCnt="5">
        <dgm:presLayoutVars>
          <dgm:bulletEnabled val="1"/>
        </dgm:presLayoutVars>
      </dgm:prSet>
      <dgm:spPr/>
    </dgm:pt>
    <dgm:pt modelId="{19686972-3485-4986-A344-35916863078B}" type="pres">
      <dgm:prSet presAssocID="{FF28D483-7F8C-4031-B0D7-4E909071F02E}" presName="invisiNode" presStyleLbl="node1" presStyleIdx="1" presStyleCnt="5"/>
      <dgm:spPr/>
    </dgm:pt>
    <dgm:pt modelId="{1CA897DB-DABF-4B7D-AC14-DF097DF0DAB0}" type="pres">
      <dgm:prSet presAssocID="{FF28D483-7F8C-4031-B0D7-4E909071F02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E60EBAB-DB7F-45BC-AD65-06B8FEE933F8}" type="pres">
      <dgm:prSet presAssocID="{265331A5-6523-4E7E-88ED-7F72B76A4E61}" presName="sibTrans" presStyleLbl="sibTrans2D1" presStyleIdx="0" presStyleCnt="0"/>
      <dgm:spPr/>
    </dgm:pt>
    <dgm:pt modelId="{70533BA4-C001-4484-AFFA-751A4E60C272}" type="pres">
      <dgm:prSet presAssocID="{24467BFC-B29D-47ED-8B72-6D920C1A0CD6}" presName="compNode" presStyleCnt="0"/>
      <dgm:spPr/>
    </dgm:pt>
    <dgm:pt modelId="{4356D529-0464-4D2E-B60C-69F21D420438}" type="pres">
      <dgm:prSet presAssocID="{24467BFC-B29D-47ED-8B72-6D920C1A0CD6}" presName="bkgdShape" presStyleLbl="node1" presStyleIdx="2" presStyleCnt="5"/>
      <dgm:spPr/>
    </dgm:pt>
    <dgm:pt modelId="{4ED6A047-095C-4A9E-8669-55266AF97B8D}" type="pres">
      <dgm:prSet presAssocID="{24467BFC-B29D-47ED-8B72-6D920C1A0CD6}" presName="nodeTx" presStyleLbl="node1" presStyleIdx="2" presStyleCnt="5">
        <dgm:presLayoutVars>
          <dgm:bulletEnabled val="1"/>
        </dgm:presLayoutVars>
      </dgm:prSet>
      <dgm:spPr/>
    </dgm:pt>
    <dgm:pt modelId="{7F2FE80F-6475-436D-A4FA-4CC44E41E22D}" type="pres">
      <dgm:prSet presAssocID="{24467BFC-B29D-47ED-8B72-6D920C1A0CD6}" presName="invisiNode" presStyleLbl="node1" presStyleIdx="2" presStyleCnt="5"/>
      <dgm:spPr/>
    </dgm:pt>
    <dgm:pt modelId="{6DD58D18-3F35-46EC-A58C-F79042053F01}" type="pres">
      <dgm:prSet presAssocID="{24467BFC-B29D-47ED-8B72-6D920C1A0CD6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5C4B7673-1334-4F09-877C-9583AFBC8FBC}" type="pres">
      <dgm:prSet presAssocID="{A71A437D-36E5-4DE5-A06C-430490A6CCC9}" presName="sibTrans" presStyleLbl="sibTrans2D1" presStyleIdx="0" presStyleCnt="0"/>
      <dgm:spPr/>
    </dgm:pt>
    <dgm:pt modelId="{08AE0F28-B7BE-4F7F-AB34-78AF97281253}" type="pres">
      <dgm:prSet presAssocID="{30C05C9F-CA1F-4911-88A9-B6A08BA3B1FC}" presName="compNode" presStyleCnt="0"/>
      <dgm:spPr/>
    </dgm:pt>
    <dgm:pt modelId="{CC677AEA-175E-4A71-9AA1-FC8DBA88999F}" type="pres">
      <dgm:prSet presAssocID="{30C05C9F-CA1F-4911-88A9-B6A08BA3B1FC}" presName="bkgdShape" presStyleLbl="node1" presStyleIdx="3" presStyleCnt="5"/>
      <dgm:spPr/>
    </dgm:pt>
    <dgm:pt modelId="{306CABA8-52B4-401F-9914-6B420B246525}" type="pres">
      <dgm:prSet presAssocID="{30C05C9F-CA1F-4911-88A9-B6A08BA3B1FC}" presName="nodeTx" presStyleLbl="node1" presStyleIdx="3" presStyleCnt="5">
        <dgm:presLayoutVars>
          <dgm:bulletEnabled val="1"/>
        </dgm:presLayoutVars>
      </dgm:prSet>
      <dgm:spPr/>
    </dgm:pt>
    <dgm:pt modelId="{F325572B-DFAF-4B9E-8E36-3794B58CAF1A}" type="pres">
      <dgm:prSet presAssocID="{30C05C9F-CA1F-4911-88A9-B6A08BA3B1FC}" presName="invisiNode" presStyleLbl="node1" presStyleIdx="3" presStyleCnt="5"/>
      <dgm:spPr/>
    </dgm:pt>
    <dgm:pt modelId="{BC19F92A-4CB1-489A-BA37-CF032B41916A}" type="pres">
      <dgm:prSet presAssocID="{30C05C9F-CA1F-4911-88A9-B6A08BA3B1F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0397763-B6D5-409A-BB8E-B412CA092522}" type="pres">
      <dgm:prSet presAssocID="{151D7E12-763C-4F4C-9044-C7A559784B46}" presName="sibTrans" presStyleLbl="sibTrans2D1" presStyleIdx="0" presStyleCnt="0"/>
      <dgm:spPr/>
    </dgm:pt>
    <dgm:pt modelId="{55DBA6A8-5F36-48DA-ABC6-1327EC5D556D}" type="pres">
      <dgm:prSet presAssocID="{B053B4DF-1565-4AE2-B60C-6E657817A1A7}" presName="compNode" presStyleCnt="0"/>
      <dgm:spPr/>
    </dgm:pt>
    <dgm:pt modelId="{BB0C6F10-4DB8-42D0-8A01-077556CAF57F}" type="pres">
      <dgm:prSet presAssocID="{B053B4DF-1565-4AE2-B60C-6E657817A1A7}" presName="bkgdShape" presStyleLbl="node1" presStyleIdx="4" presStyleCnt="5"/>
      <dgm:spPr/>
    </dgm:pt>
    <dgm:pt modelId="{D7587AAB-0998-4627-83F9-0CD7FAB17521}" type="pres">
      <dgm:prSet presAssocID="{B053B4DF-1565-4AE2-B60C-6E657817A1A7}" presName="nodeTx" presStyleLbl="node1" presStyleIdx="4" presStyleCnt="5">
        <dgm:presLayoutVars>
          <dgm:bulletEnabled val="1"/>
        </dgm:presLayoutVars>
      </dgm:prSet>
      <dgm:spPr/>
    </dgm:pt>
    <dgm:pt modelId="{FA725D89-607C-4AD9-B573-8858770A2D0D}" type="pres">
      <dgm:prSet presAssocID="{B053B4DF-1565-4AE2-B60C-6E657817A1A7}" presName="invisiNode" presStyleLbl="node1" presStyleIdx="4" presStyleCnt="5"/>
      <dgm:spPr/>
    </dgm:pt>
    <dgm:pt modelId="{8755F481-C3AA-4C31-8204-43F96F831623}" type="pres">
      <dgm:prSet presAssocID="{B053B4DF-1565-4AE2-B60C-6E657817A1A7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50B01C07-F0AA-49C0-9C35-CE0B83181914}" type="presOf" srcId="{F4737E8D-3C88-4AE1-975B-CA22EC23A0A1}" destId="{A5210E6B-1E89-4683-89C4-6632747786A1}" srcOrd="0" destOrd="0" presId="urn:microsoft.com/office/officeart/2005/8/layout/hList7"/>
    <dgm:cxn modelId="{22651909-17FF-449C-AF44-E1956F01BDB2}" type="presOf" srcId="{1EED847B-C2EC-4F3F-85C4-7D6441987978}" destId="{CC677AEA-175E-4A71-9AA1-FC8DBA88999F}" srcOrd="0" destOrd="1" presId="urn:microsoft.com/office/officeart/2005/8/layout/hList7"/>
    <dgm:cxn modelId="{6863EA0C-5875-4EE5-84C9-AE77E156C785}" type="presOf" srcId="{FF28D483-7F8C-4031-B0D7-4E909071F02E}" destId="{52F5184F-3815-4F63-B78A-057F3C1846B6}" srcOrd="1" destOrd="0" presId="urn:microsoft.com/office/officeart/2005/8/layout/hList7"/>
    <dgm:cxn modelId="{3DA0CD13-0F0F-4DA0-9BF7-5C5B56709D0A}" type="presOf" srcId="{419B5D33-1DF3-4698-B6F6-EA5BF3D83840}" destId="{24345BD2-B372-4A31-AC7B-B1CA60B4FF0C}" srcOrd="0" destOrd="0" presId="urn:microsoft.com/office/officeart/2005/8/layout/hList7"/>
    <dgm:cxn modelId="{87D3B515-7AEE-4B1A-8F1D-8317DB315077}" srcId="{419B5D33-1DF3-4698-B6F6-EA5BF3D83840}" destId="{30C05C9F-CA1F-4911-88A9-B6A08BA3B1FC}" srcOrd="3" destOrd="0" parTransId="{B0685599-C59B-49A5-88EA-A5A5711E0064}" sibTransId="{151D7E12-763C-4F4C-9044-C7A559784B46}"/>
    <dgm:cxn modelId="{9EEA1921-A818-48B0-AD52-FAA57401F716}" type="presOf" srcId="{0B3B25BA-CB05-414B-96F6-CB435567E619}" destId="{BB9E5789-B8F7-4800-AAA2-9FEDAA964E87}" srcOrd="0" destOrd="0" presId="urn:microsoft.com/office/officeart/2005/8/layout/hList7"/>
    <dgm:cxn modelId="{B1AEA827-7157-46EF-918B-92D42D4721A7}" type="presOf" srcId="{151D7E12-763C-4F4C-9044-C7A559784B46}" destId="{00397763-B6D5-409A-BB8E-B412CA092522}" srcOrd="0" destOrd="0" presId="urn:microsoft.com/office/officeart/2005/8/layout/hList7"/>
    <dgm:cxn modelId="{26326D2C-044A-40D6-A51C-96F7FBCE847D}" srcId="{FF28D483-7F8C-4031-B0D7-4E909071F02E}" destId="{ED67D216-4C9D-40EA-BCED-1B087BB2D682}" srcOrd="0" destOrd="0" parTransId="{8B0B1327-40D4-4719-8326-D822BF979332}" sibTransId="{1EF966DB-2943-424B-949D-415FF223C198}"/>
    <dgm:cxn modelId="{4B0EC32E-F796-45AC-9201-3D3461024971}" type="presOf" srcId="{24467BFC-B29D-47ED-8B72-6D920C1A0CD6}" destId="{4ED6A047-095C-4A9E-8669-55266AF97B8D}" srcOrd="1" destOrd="0" presId="urn:microsoft.com/office/officeart/2005/8/layout/hList7"/>
    <dgm:cxn modelId="{170E4538-8F61-475A-BEA3-3C66C9BAFC5D}" type="presOf" srcId="{46BA7121-E448-4A2F-B32A-48631DD6732C}" destId="{35F753EB-61E4-4296-8862-635D762971A4}" srcOrd="1" destOrd="1" presId="urn:microsoft.com/office/officeart/2005/8/layout/hList7"/>
    <dgm:cxn modelId="{DD07FB3A-A90B-41BC-B843-27CDAC932A43}" srcId="{24467BFC-B29D-47ED-8B72-6D920C1A0CD6}" destId="{DAA7FAEC-7736-43E0-AED8-DF488B144CB3}" srcOrd="0" destOrd="0" parTransId="{456ED6C1-694B-435B-B959-6076E607C326}" sibTransId="{AEEE2414-3733-4217-8A7B-86A204810064}"/>
    <dgm:cxn modelId="{6145F33F-3919-437D-B732-D4A244B17CCE}" srcId="{419B5D33-1DF3-4698-B6F6-EA5BF3D83840}" destId="{24467BFC-B29D-47ED-8B72-6D920C1A0CD6}" srcOrd="2" destOrd="0" parTransId="{D7AC4652-8BC7-4820-969A-EEBD7DF34EAB}" sibTransId="{A71A437D-36E5-4DE5-A06C-430490A6CCC9}"/>
    <dgm:cxn modelId="{E3AEE262-3B27-4988-BCA9-11D515E3D455}" srcId="{419B5D33-1DF3-4698-B6F6-EA5BF3D83840}" destId="{FF28D483-7F8C-4031-B0D7-4E909071F02E}" srcOrd="1" destOrd="0" parTransId="{8329C6B4-89AA-4CAD-92E7-E3535A497400}" sibTransId="{265331A5-6523-4E7E-88ED-7F72B76A4E61}"/>
    <dgm:cxn modelId="{4AE09845-8CD6-4E30-8EC2-036E8C8FD868}" type="presOf" srcId="{F4737E8D-3C88-4AE1-975B-CA22EC23A0A1}" destId="{35F753EB-61E4-4296-8862-635D762971A4}" srcOrd="1" destOrd="0" presId="urn:microsoft.com/office/officeart/2005/8/layout/hList7"/>
    <dgm:cxn modelId="{E1BB0846-7209-4A6B-A3DA-58C48F81991E}" type="presOf" srcId="{24467BFC-B29D-47ED-8B72-6D920C1A0CD6}" destId="{4356D529-0464-4D2E-B60C-69F21D420438}" srcOrd="0" destOrd="0" presId="urn:microsoft.com/office/officeart/2005/8/layout/hList7"/>
    <dgm:cxn modelId="{F49CAC67-5DC3-4611-9FA9-EC2BEDAFCBD1}" type="presOf" srcId="{46BA7121-E448-4A2F-B32A-48631DD6732C}" destId="{A5210E6B-1E89-4683-89C4-6632747786A1}" srcOrd="0" destOrd="1" presId="urn:microsoft.com/office/officeart/2005/8/layout/hList7"/>
    <dgm:cxn modelId="{9487B969-26A4-4A7C-89D3-B059A0DD7DBA}" type="presOf" srcId="{ED67D216-4C9D-40EA-BCED-1B087BB2D682}" destId="{52F5184F-3815-4F63-B78A-057F3C1846B6}" srcOrd="1" destOrd="1" presId="urn:microsoft.com/office/officeart/2005/8/layout/hList7"/>
    <dgm:cxn modelId="{F78BF56B-984B-4027-9F4E-D56212146F30}" srcId="{419B5D33-1DF3-4698-B6F6-EA5BF3D83840}" destId="{F4737E8D-3C88-4AE1-975B-CA22EC23A0A1}" srcOrd="0" destOrd="0" parTransId="{A7B9F726-25E7-4870-8088-03E6DBEAD49F}" sibTransId="{0B3B25BA-CB05-414B-96F6-CB435567E619}"/>
    <dgm:cxn modelId="{1A07C26C-3A38-4925-BE5F-D7FCCC4B5F43}" type="presOf" srcId="{A71A437D-36E5-4DE5-A06C-430490A6CCC9}" destId="{5C4B7673-1334-4F09-877C-9583AFBC8FBC}" srcOrd="0" destOrd="0" presId="urn:microsoft.com/office/officeart/2005/8/layout/hList7"/>
    <dgm:cxn modelId="{5FAA904E-9444-4F6A-A99D-0EB08D280F26}" type="presOf" srcId="{B053B4DF-1565-4AE2-B60C-6E657817A1A7}" destId="{D7587AAB-0998-4627-83F9-0CD7FAB17521}" srcOrd="1" destOrd="0" presId="urn:microsoft.com/office/officeart/2005/8/layout/hList7"/>
    <dgm:cxn modelId="{CE362082-43A2-457B-8069-90B101ECADB7}" type="presOf" srcId="{DC5F0542-1AC3-483F-A52F-6C73DDA90976}" destId="{BB0C6F10-4DB8-42D0-8A01-077556CAF57F}" srcOrd="0" destOrd="1" presId="urn:microsoft.com/office/officeart/2005/8/layout/hList7"/>
    <dgm:cxn modelId="{502C518B-8F90-4B74-BA38-EDDD9AF5DD05}" type="presOf" srcId="{30C05C9F-CA1F-4911-88A9-B6A08BA3B1FC}" destId="{306CABA8-52B4-401F-9914-6B420B246525}" srcOrd="1" destOrd="0" presId="urn:microsoft.com/office/officeart/2005/8/layout/hList7"/>
    <dgm:cxn modelId="{7726798D-1A80-4AD1-AD9A-174BEF1C1EF4}" srcId="{30C05C9F-CA1F-4911-88A9-B6A08BA3B1FC}" destId="{1EED847B-C2EC-4F3F-85C4-7D6441987978}" srcOrd="0" destOrd="0" parTransId="{19BD35D9-46F7-4287-9A39-DB0EDD8F4E71}" sibTransId="{90412953-99D9-4B77-9FF8-9C6D18D6F553}"/>
    <dgm:cxn modelId="{836D6997-4C0E-49FF-81AD-3A63C22F8109}" type="presOf" srcId="{DAA7FAEC-7736-43E0-AED8-DF488B144CB3}" destId="{4ED6A047-095C-4A9E-8669-55266AF97B8D}" srcOrd="1" destOrd="1" presId="urn:microsoft.com/office/officeart/2005/8/layout/hList7"/>
    <dgm:cxn modelId="{B2716998-B3B6-432E-8C42-07EAC886FC67}" type="presOf" srcId="{265331A5-6523-4E7E-88ED-7F72B76A4E61}" destId="{6E60EBAB-DB7F-45BC-AD65-06B8FEE933F8}" srcOrd="0" destOrd="0" presId="urn:microsoft.com/office/officeart/2005/8/layout/hList7"/>
    <dgm:cxn modelId="{D68309AE-4AF9-492C-BAE7-E706B1C462FD}" srcId="{B053B4DF-1565-4AE2-B60C-6E657817A1A7}" destId="{DC5F0542-1AC3-483F-A52F-6C73DDA90976}" srcOrd="0" destOrd="0" parTransId="{FAB2A677-091F-4B90-AB11-A39C9F21639E}" sibTransId="{2D12A82E-4D43-4EAB-B1B5-8EA1DF992113}"/>
    <dgm:cxn modelId="{B2D50CAE-BEF4-4B19-8A53-42CEF989064F}" type="presOf" srcId="{30C05C9F-CA1F-4911-88A9-B6A08BA3B1FC}" destId="{CC677AEA-175E-4A71-9AA1-FC8DBA88999F}" srcOrd="0" destOrd="0" presId="urn:microsoft.com/office/officeart/2005/8/layout/hList7"/>
    <dgm:cxn modelId="{69873AB0-5BDB-4B2D-8F5D-9E5161E1C5DB}" srcId="{419B5D33-1DF3-4698-B6F6-EA5BF3D83840}" destId="{B053B4DF-1565-4AE2-B60C-6E657817A1A7}" srcOrd="4" destOrd="0" parTransId="{4B0D2AA0-2A5D-452C-828F-D7D2D279B8E3}" sibTransId="{24912E61-01EB-4A87-9BD5-A156ED6DB81B}"/>
    <dgm:cxn modelId="{F09352B0-A2F7-42F0-8F54-06EBBB8BD771}" type="presOf" srcId="{DC5F0542-1AC3-483F-A52F-6C73DDA90976}" destId="{D7587AAB-0998-4627-83F9-0CD7FAB17521}" srcOrd="1" destOrd="1" presId="urn:microsoft.com/office/officeart/2005/8/layout/hList7"/>
    <dgm:cxn modelId="{59EE19C2-02CA-4692-98FF-7D78FB0D278F}" type="presOf" srcId="{ED67D216-4C9D-40EA-BCED-1B087BB2D682}" destId="{2C6D3082-D49C-4906-9F64-A3797454A05D}" srcOrd="0" destOrd="1" presId="urn:microsoft.com/office/officeart/2005/8/layout/hList7"/>
    <dgm:cxn modelId="{3D6E7DC8-47C6-489B-A206-8F3BBC0451C8}" type="presOf" srcId="{FF28D483-7F8C-4031-B0D7-4E909071F02E}" destId="{2C6D3082-D49C-4906-9F64-A3797454A05D}" srcOrd="0" destOrd="0" presId="urn:microsoft.com/office/officeart/2005/8/layout/hList7"/>
    <dgm:cxn modelId="{C7DF4FCC-E581-4ADE-A5E6-0BA9FF04460C}" type="presOf" srcId="{DAA7FAEC-7736-43E0-AED8-DF488B144CB3}" destId="{4356D529-0464-4D2E-B60C-69F21D420438}" srcOrd="0" destOrd="1" presId="urn:microsoft.com/office/officeart/2005/8/layout/hList7"/>
    <dgm:cxn modelId="{A1AAB1E3-0927-484B-A410-6E4BFAA3D200}" srcId="{F4737E8D-3C88-4AE1-975B-CA22EC23A0A1}" destId="{46BA7121-E448-4A2F-B32A-48631DD6732C}" srcOrd="0" destOrd="0" parTransId="{BA46106D-299C-491D-8D94-E8FAFFF2825F}" sibTransId="{A440CC94-37E7-4E6A-98BA-C819F8BCD5E0}"/>
    <dgm:cxn modelId="{B8D208E7-2D3E-4AC6-9572-90872D73A10A}" type="presOf" srcId="{1EED847B-C2EC-4F3F-85C4-7D6441987978}" destId="{306CABA8-52B4-401F-9914-6B420B246525}" srcOrd="1" destOrd="1" presId="urn:microsoft.com/office/officeart/2005/8/layout/hList7"/>
    <dgm:cxn modelId="{DA9831EE-3909-4B35-AE8F-F936A6499D84}" type="presOf" srcId="{B053B4DF-1565-4AE2-B60C-6E657817A1A7}" destId="{BB0C6F10-4DB8-42D0-8A01-077556CAF57F}" srcOrd="0" destOrd="0" presId="urn:microsoft.com/office/officeart/2005/8/layout/hList7"/>
    <dgm:cxn modelId="{3AFDD919-EC24-45D1-9489-869E12F057B5}" type="presParOf" srcId="{24345BD2-B372-4A31-AC7B-B1CA60B4FF0C}" destId="{80F63C64-5726-4059-96AA-96FA6B40874C}" srcOrd="0" destOrd="0" presId="urn:microsoft.com/office/officeart/2005/8/layout/hList7"/>
    <dgm:cxn modelId="{5EB8C8AE-57DC-4C11-95B4-360C08C0FFD5}" type="presParOf" srcId="{24345BD2-B372-4A31-AC7B-B1CA60B4FF0C}" destId="{ACCCAF22-F5EC-492B-A27D-51AC6B22DA05}" srcOrd="1" destOrd="0" presId="urn:microsoft.com/office/officeart/2005/8/layout/hList7"/>
    <dgm:cxn modelId="{303A6901-A287-49BE-AEF3-1CF3C023068B}" type="presParOf" srcId="{ACCCAF22-F5EC-492B-A27D-51AC6B22DA05}" destId="{D32ED9FC-FBF3-4652-9352-10092D6D85C1}" srcOrd="0" destOrd="0" presId="urn:microsoft.com/office/officeart/2005/8/layout/hList7"/>
    <dgm:cxn modelId="{D47977F3-4775-4307-9BF0-9837B217E75D}" type="presParOf" srcId="{D32ED9FC-FBF3-4652-9352-10092D6D85C1}" destId="{A5210E6B-1E89-4683-89C4-6632747786A1}" srcOrd="0" destOrd="0" presId="urn:microsoft.com/office/officeart/2005/8/layout/hList7"/>
    <dgm:cxn modelId="{78403411-BD35-40BF-9F10-538AC2637D54}" type="presParOf" srcId="{D32ED9FC-FBF3-4652-9352-10092D6D85C1}" destId="{35F753EB-61E4-4296-8862-635D762971A4}" srcOrd="1" destOrd="0" presId="urn:microsoft.com/office/officeart/2005/8/layout/hList7"/>
    <dgm:cxn modelId="{7ED0128C-9779-443D-A20F-C158BC8C05C8}" type="presParOf" srcId="{D32ED9FC-FBF3-4652-9352-10092D6D85C1}" destId="{0F841E82-F484-4AB3-BAAD-297679A24944}" srcOrd="2" destOrd="0" presId="urn:microsoft.com/office/officeart/2005/8/layout/hList7"/>
    <dgm:cxn modelId="{DA506BBB-FB7C-4996-B571-492D1793DFC3}" type="presParOf" srcId="{D32ED9FC-FBF3-4652-9352-10092D6D85C1}" destId="{54AABF00-6C99-4D80-8739-AC4C581DF75B}" srcOrd="3" destOrd="0" presId="urn:microsoft.com/office/officeart/2005/8/layout/hList7"/>
    <dgm:cxn modelId="{661D52CC-2669-4CED-89FD-8C0A88F944B5}" type="presParOf" srcId="{ACCCAF22-F5EC-492B-A27D-51AC6B22DA05}" destId="{BB9E5789-B8F7-4800-AAA2-9FEDAA964E87}" srcOrd="1" destOrd="0" presId="urn:microsoft.com/office/officeart/2005/8/layout/hList7"/>
    <dgm:cxn modelId="{06CE29CF-590B-4F6E-8CD2-3CC8904C86DA}" type="presParOf" srcId="{ACCCAF22-F5EC-492B-A27D-51AC6B22DA05}" destId="{73EC2B62-2CF6-4EA2-A1E4-E14CE9699CF2}" srcOrd="2" destOrd="0" presId="urn:microsoft.com/office/officeart/2005/8/layout/hList7"/>
    <dgm:cxn modelId="{4CF75943-4F48-41AE-86F8-CB4B39399DB5}" type="presParOf" srcId="{73EC2B62-2CF6-4EA2-A1E4-E14CE9699CF2}" destId="{2C6D3082-D49C-4906-9F64-A3797454A05D}" srcOrd="0" destOrd="0" presId="urn:microsoft.com/office/officeart/2005/8/layout/hList7"/>
    <dgm:cxn modelId="{38AB20E4-1B2F-45F3-970A-80E9536ED948}" type="presParOf" srcId="{73EC2B62-2CF6-4EA2-A1E4-E14CE9699CF2}" destId="{52F5184F-3815-4F63-B78A-057F3C1846B6}" srcOrd="1" destOrd="0" presId="urn:microsoft.com/office/officeart/2005/8/layout/hList7"/>
    <dgm:cxn modelId="{8A90815C-F335-490E-B3FD-04CBC452B103}" type="presParOf" srcId="{73EC2B62-2CF6-4EA2-A1E4-E14CE9699CF2}" destId="{19686972-3485-4986-A344-35916863078B}" srcOrd="2" destOrd="0" presId="urn:microsoft.com/office/officeart/2005/8/layout/hList7"/>
    <dgm:cxn modelId="{76207032-EC7A-4C7C-9893-859A10248375}" type="presParOf" srcId="{73EC2B62-2CF6-4EA2-A1E4-E14CE9699CF2}" destId="{1CA897DB-DABF-4B7D-AC14-DF097DF0DAB0}" srcOrd="3" destOrd="0" presId="urn:microsoft.com/office/officeart/2005/8/layout/hList7"/>
    <dgm:cxn modelId="{9FCE0A47-60D7-4F77-BDBB-61D5EE02D57C}" type="presParOf" srcId="{ACCCAF22-F5EC-492B-A27D-51AC6B22DA05}" destId="{6E60EBAB-DB7F-45BC-AD65-06B8FEE933F8}" srcOrd="3" destOrd="0" presId="urn:microsoft.com/office/officeart/2005/8/layout/hList7"/>
    <dgm:cxn modelId="{26761DE2-0B66-4387-8449-8EE6B42A6C00}" type="presParOf" srcId="{ACCCAF22-F5EC-492B-A27D-51AC6B22DA05}" destId="{70533BA4-C001-4484-AFFA-751A4E60C272}" srcOrd="4" destOrd="0" presId="urn:microsoft.com/office/officeart/2005/8/layout/hList7"/>
    <dgm:cxn modelId="{1A2899D6-BC7B-4AD0-B152-543E99E459EA}" type="presParOf" srcId="{70533BA4-C001-4484-AFFA-751A4E60C272}" destId="{4356D529-0464-4D2E-B60C-69F21D420438}" srcOrd="0" destOrd="0" presId="urn:microsoft.com/office/officeart/2005/8/layout/hList7"/>
    <dgm:cxn modelId="{68D3339F-E17D-4728-A471-008E11228A3A}" type="presParOf" srcId="{70533BA4-C001-4484-AFFA-751A4E60C272}" destId="{4ED6A047-095C-4A9E-8669-55266AF97B8D}" srcOrd="1" destOrd="0" presId="urn:microsoft.com/office/officeart/2005/8/layout/hList7"/>
    <dgm:cxn modelId="{FB075F58-8889-4FE4-B1A1-6BB33E2D6653}" type="presParOf" srcId="{70533BA4-C001-4484-AFFA-751A4E60C272}" destId="{7F2FE80F-6475-436D-A4FA-4CC44E41E22D}" srcOrd="2" destOrd="0" presId="urn:microsoft.com/office/officeart/2005/8/layout/hList7"/>
    <dgm:cxn modelId="{DDF4CE4A-053B-41DF-AFF4-C83AE5DD20D2}" type="presParOf" srcId="{70533BA4-C001-4484-AFFA-751A4E60C272}" destId="{6DD58D18-3F35-46EC-A58C-F79042053F01}" srcOrd="3" destOrd="0" presId="urn:microsoft.com/office/officeart/2005/8/layout/hList7"/>
    <dgm:cxn modelId="{C4265514-D7D0-4C5A-BFFF-69E8D5744CE4}" type="presParOf" srcId="{ACCCAF22-F5EC-492B-A27D-51AC6B22DA05}" destId="{5C4B7673-1334-4F09-877C-9583AFBC8FBC}" srcOrd="5" destOrd="0" presId="urn:microsoft.com/office/officeart/2005/8/layout/hList7"/>
    <dgm:cxn modelId="{1B0F86A4-A717-4AC7-81AE-F0318D2CF4F6}" type="presParOf" srcId="{ACCCAF22-F5EC-492B-A27D-51AC6B22DA05}" destId="{08AE0F28-B7BE-4F7F-AB34-78AF97281253}" srcOrd="6" destOrd="0" presId="urn:microsoft.com/office/officeart/2005/8/layout/hList7"/>
    <dgm:cxn modelId="{C226833D-FE3C-4E9E-8678-4DFCB1E9E555}" type="presParOf" srcId="{08AE0F28-B7BE-4F7F-AB34-78AF97281253}" destId="{CC677AEA-175E-4A71-9AA1-FC8DBA88999F}" srcOrd="0" destOrd="0" presId="urn:microsoft.com/office/officeart/2005/8/layout/hList7"/>
    <dgm:cxn modelId="{1E1EA513-8CC3-4C06-93C8-2A975A600EA0}" type="presParOf" srcId="{08AE0F28-B7BE-4F7F-AB34-78AF97281253}" destId="{306CABA8-52B4-401F-9914-6B420B246525}" srcOrd="1" destOrd="0" presId="urn:microsoft.com/office/officeart/2005/8/layout/hList7"/>
    <dgm:cxn modelId="{74A5BF1A-C129-4599-9EBA-79DB17EFB326}" type="presParOf" srcId="{08AE0F28-B7BE-4F7F-AB34-78AF97281253}" destId="{F325572B-DFAF-4B9E-8E36-3794B58CAF1A}" srcOrd="2" destOrd="0" presId="urn:microsoft.com/office/officeart/2005/8/layout/hList7"/>
    <dgm:cxn modelId="{419F3460-BB86-4E39-8AE4-27930F74FE7F}" type="presParOf" srcId="{08AE0F28-B7BE-4F7F-AB34-78AF97281253}" destId="{BC19F92A-4CB1-489A-BA37-CF032B41916A}" srcOrd="3" destOrd="0" presId="urn:microsoft.com/office/officeart/2005/8/layout/hList7"/>
    <dgm:cxn modelId="{D68EE868-3A5F-488F-9124-9A179403392B}" type="presParOf" srcId="{ACCCAF22-F5EC-492B-A27D-51AC6B22DA05}" destId="{00397763-B6D5-409A-BB8E-B412CA092522}" srcOrd="7" destOrd="0" presId="urn:microsoft.com/office/officeart/2005/8/layout/hList7"/>
    <dgm:cxn modelId="{5BA1AD9C-A3ED-4033-AFC4-9334906C4070}" type="presParOf" srcId="{ACCCAF22-F5EC-492B-A27D-51AC6B22DA05}" destId="{55DBA6A8-5F36-48DA-ABC6-1327EC5D556D}" srcOrd="8" destOrd="0" presId="urn:microsoft.com/office/officeart/2005/8/layout/hList7"/>
    <dgm:cxn modelId="{27EAF8D2-9588-4915-B200-4A56729E39BB}" type="presParOf" srcId="{55DBA6A8-5F36-48DA-ABC6-1327EC5D556D}" destId="{BB0C6F10-4DB8-42D0-8A01-077556CAF57F}" srcOrd="0" destOrd="0" presId="urn:microsoft.com/office/officeart/2005/8/layout/hList7"/>
    <dgm:cxn modelId="{D61731F3-A1B8-4744-8583-EB8486F2FBE9}" type="presParOf" srcId="{55DBA6A8-5F36-48DA-ABC6-1327EC5D556D}" destId="{D7587AAB-0998-4627-83F9-0CD7FAB17521}" srcOrd="1" destOrd="0" presId="urn:microsoft.com/office/officeart/2005/8/layout/hList7"/>
    <dgm:cxn modelId="{E7A2B3CA-4756-4EBB-AE5B-D38FDF086DF4}" type="presParOf" srcId="{55DBA6A8-5F36-48DA-ABC6-1327EC5D556D}" destId="{FA725D89-607C-4AD9-B573-8858770A2D0D}" srcOrd="2" destOrd="0" presId="urn:microsoft.com/office/officeart/2005/8/layout/hList7"/>
    <dgm:cxn modelId="{0C9A0D40-FD9B-4442-9C4C-EEE34731F8BC}" type="presParOf" srcId="{55DBA6A8-5F36-48DA-ABC6-1327EC5D556D}" destId="{8755F481-C3AA-4C31-8204-43F96F8316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57771-A9B7-42D4-8D71-89A8BF4E00FE}" type="doc">
      <dgm:prSet loTypeId="urn:microsoft.com/office/officeart/2005/8/layout/hList7" loCatId="relationship" qsTypeId="urn:microsoft.com/office/officeart/2005/8/quickstyle/3d3" qsCatId="3D" csTypeId="urn:microsoft.com/office/officeart/2005/8/colors/colorful4" csCatId="colorful" phldr="1"/>
      <dgm:spPr/>
    </dgm:pt>
    <dgm:pt modelId="{4837BE00-55E8-44CE-940E-586688063CA9}">
      <dgm:prSet phldrT="[Text]" custT="1"/>
      <dgm:spPr/>
      <dgm:t>
        <a:bodyPr/>
        <a:lstStyle/>
        <a:p>
          <a:r>
            <a:rPr lang="fa-IR" sz="2800" dirty="0">
              <a:cs typeface="B Titr" panose="00000700000000000000" pitchFamily="2" charset="-78"/>
            </a:rPr>
            <a:t>محققین</a:t>
          </a:r>
          <a:endParaRPr lang="en-GB" sz="2800" dirty="0">
            <a:cs typeface="B Titr" panose="00000700000000000000" pitchFamily="2" charset="-78"/>
          </a:endParaRPr>
        </a:p>
      </dgm:t>
    </dgm:pt>
    <dgm:pt modelId="{00D20FF4-408C-4B4A-842E-622270835466}" type="parTrans" cxnId="{CCB26928-6EA0-4B51-8CA4-A9657ED7536D}">
      <dgm:prSet/>
      <dgm:spPr/>
      <dgm:t>
        <a:bodyPr/>
        <a:lstStyle/>
        <a:p>
          <a:endParaRPr lang="en-GB" sz="1400"/>
        </a:p>
      </dgm:t>
    </dgm:pt>
    <dgm:pt modelId="{5496D7CB-84EE-4B57-85D4-65F35063446B}" type="sibTrans" cxnId="{CCB26928-6EA0-4B51-8CA4-A9657ED7536D}">
      <dgm:prSet/>
      <dgm:spPr/>
      <dgm:t>
        <a:bodyPr/>
        <a:lstStyle/>
        <a:p>
          <a:endParaRPr lang="en-GB" sz="1400"/>
        </a:p>
      </dgm:t>
    </dgm:pt>
    <dgm:pt modelId="{86ACB02A-507B-4F66-8825-DA84C564C337}">
      <dgm:prSet phldrT="[Text]" custT="1"/>
      <dgm:spPr/>
      <dgm:t>
        <a:bodyPr/>
        <a:lstStyle/>
        <a:p>
          <a:r>
            <a:rPr lang="fa-IR" sz="2400" dirty="0">
              <a:cs typeface="B Titr" panose="00000700000000000000" pitchFamily="2" charset="-78"/>
            </a:rPr>
            <a:t>ارایه دهندگان خدمت</a:t>
          </a:r>
          <a:endParaRPr lang="en-GB" sz="2400" dirty="0">
            <a:cs typeface="B Titr" panose="00000700000000000000" pitchFamily="2" charset="-78"/>
          </a:endParaRPr>
        </a:p>
      </dgm:t>
    </dgm:pt>
    <dgm:pt modelId="{5D7B6A0F-93FA-43FE-B023-B94D21ADD231}" type="parTrans" cxnId="{CA46699B-7E2F-45EC-B07F-4B8058EC7472}">
      <dgm:prSet/>
      <dgm:spPr/>
      <dgm:t>
        <a:bodyPr/>
        <a:lstStyle/>
        <a:p>
          <a:endParaRPr lang="en-GB" sz="1400"/>
        </a:p>
      </dgm:t>
    </dgm:pt>
    <dgm:pt modelId="{E84BB26E-5507-47B3-9A23-9BE6A6577D50}" type="sibTrans" cxnId="{CA46699B-7E2F-45EC-B07F-4B8058EC7472}">
      <dgm:prSet/>
      <dgm:spPr/>
      <dgm:t>
        <a:bodyPr/>
        <a:lstStyle/>
        <a:p>
          <a:endParaRPr lang="en-GB" sz="1400"/>
        </a:p>
      </dgm:t>
    </dgm:pt>
    <dgm:pt modelId="{17BE4E0A-28C1-48F3-ACF8-44E0BA0FAE8E}">
      <dgm:prSet phldrT="[Text]" custT="1"/>
      <dgm:spPr/>
      <dgm:t>
        <a:bodyPr/>
        <a:lstStyle/>
        <a:p>
          <a:r>
            <a:rPr lang="fa-IR" sz="2800" dirty="0">
              <a:cs typeface="B Titr" panose="00000700000000000000" pitchFamily="2" charset="-78"/>
            </a:rPr>
            <a:t>جامعه</a:t>
          </a:r>
          <a:endParaRPr lang="en-GB" sz="2800" dirty="0">
            <a:cs typeface="B Titr" panose="00000700000000000000" pitchFamily="2" charset="-78"/>
          </a:endParaRPr>
        </a:p>
      </dgm:t>
    </dgm:pt>
    <dgm:pt modelId="{AB721309-C4A8-41B7-8C73-E9CC8D670CFE}" type="parTrans" cxnId="{1D6DA598-D509-461C-A4DC-298D120632E3}">
      <dgm:prSet/>
      <dgm:spPr/>
      <dgm:t>
        <a:bodyPr/>
        <a:lstStyle/>
        <a:p>
          <a:endParaRPr lang="en-GB" sz="1400"/>
        </a:p>
      </dgm:t>
    </dgm:pt>
    <dgm:pt modelId="{9542C1BC-58E8-42C8-9A30-BDB3484D870B}" type="sibTrans" cxnId="{1D6DA598-D509-461C-A4DC-298D120632E3}">
      <dgm:prSet/>
      <dgm:spPr/>
      <dgm:t>
        <a:bodyPr/>
        <a:lstStyle/>
        <a:p>
          <a:endParaRPr lang="en-GB" sz="1400"/>
        </a:p>
      </dgm:t>
    </dgm:pt>
    <dgm:pt modelId="{F1EC238C-DC86-47FB-80F3-2325980ACA72}">
      <dgm:prSet phldrT="[Text]" custT="1"/>
      <dgm:spPr/>
      <dgm:t>
        <a:bodyPr/>
        <a:lstStyle/>
        <a:p>
          <a:r>
            <a:rPr lang="fa-IR" sz="2800" dirty="0">
              <a:cs typeface="B Titr" panose="00000700000000000000" pitchFamily="2" charset="-78"/>
            </a:rPr>
            <a:t>مدیران و سیاستگذاران</a:t>
          </a:r>
          <a:endParaRPr lang="en-GB" sz="2800" dirty="0">
            <a:cs typeface="B Titr" panose="00000700000000000000" pitchFamily="2" charset="-78"/>
          </a:endParaRPr>
        </a:p>
      </dgm:t>
    </dgm:pt>
    <dgm:pt modelId="{C45202C5-D082-40D3-8BCC-2F2AA7CEC16A}" type="parTrans" cxnId="{1171C19E-FEB0-4887-8628-6993090CB54F}">
      <dgm:prSet/>
      <dgm:spPr/>
      <dgm:t>
        <a:bodyPr/>
        <a:lstStyle/>
        <a:p>
          <a:endParaRPr lang="en-GB" sz="1400"/>
        </a:p>
      </dgm:t>
    </dgm:pt>
    <dgm:pt modelId="{F98C376F-D7F9-49C8-94D6-622FD54640C3}" type="sibTrans" cxnId="{1171C19E-FEB0-4887-8628-6993090CB54F}">
      <dgm:prSet/>
      <dgm:spPr/>
      <dgm:t>
        <a:bodyPr/>
        <a:lstStyle/>
        <a:p>
          <a:endParaRPr lang="en-GB" sz="1400"/>
        </a:p>
      </dgm:t>
    </dgm:pt>
    <dgm:pt modelId="{3C567CA6-3106-4C88-869B-3A42CBC59424}">
      <dgm:prSet phldrT="[Text]" custT="1"/>
      <dgm:spPr/>
      <dgm:t>
        <a:bodyPr/>
        <a:lstStyle/>
        <a:p>
          <a:r>
            <a:rPr lang="fa-IR" sz="2800" dirty="0">
              <a:cs typeface="B Titr" panose="00000700000000000000" pitchFamily="2" charset="-78"/>
            </a:rPr>
            <a:t>صنعت</a:t>
          </a:r>
          <a:endParaRPr lang="en-GB" sz="2800" dirty="0">
            <a:cs typeface="B Titr" panose="00000700000000000000" pitchFamily="2" charset="-78"/>
          </a:endParaRPr>
        </a:p>
      </dgm:t>
    </dgm:pt>
    <dgm:pt modelId="{409CADEE-8C6E-4152-BA86-B7C116AAA42D}" type="parTrans" cxnId="{AC0FA9A6-459D-4A60-8D26-322B7568D164}">
      <dgm:prSet/>
      <dgm:spPr/>
      <dgm:t>
        <a:bodyPr/>
        <a:lstStyle/>
        <a:p>
          <a:endParaRPr lang="en-GB" sz="1400"/>
        </a:p>
      </dgm:t>
    </dgm:pt>
    <dgm:pt modelId="{4C3E6687-F8E7-4D3D-86EE-CE49F677485A}" type="sibTrans" cxnId="{AC0FA9A6-459D-4A60-8D26-322B7568D164}">
      <dgm:prSet/>
      <dgm:spPr/>
      <dgm:t>
        <a:bodyPr/>
        <a:lstStyle/>
        <a:p>
          <a:endParaRPr lang="en-GB" sz="1400"/>
        </a:p>
      </dgm:t>
    </dgm:pt>
    <dgm:pt modelId="{F8C7DB0E-52C3-4311-932F-BC17DDD94984}" type="pres">
      <dgm:prSet presAssocID="{91B57771-A9B7-42D4-8D71-89A8BF4E00FE}" presName="Name0" presStyleCnt="0">
        <dgm:presLayoutVars>
          <dgm:dir/>
          <dgm:resizeHandles val="exact"/>
        </dgm:presLayoutVars>
      </dgm:prSet>
      <dgm:spPr/>
    </dgm:pt>
    <dgm:pt modelId="{63CDEDDF-094E-454F-B451-0B421CBDABEB}" type="pres">
      <dgm:prSet presAssocID="{91B57771-A9B7-42D4-8D71-89A8BF4E00FE}" presName="fgShape" presStyleLbl="fgShp" presStyleIdx="0" presStyleCnt="1"/>
      <dgm:spPr/>
    </dgm:pt>
    <dgm:pt modelId="{926DB9B4-15CB-4408-B7E1-40C1D80FEADA}" type="pres">
      <dgm:prSet presAssocID="{91B57771-A9B7-42D4-8D71-89A8BF4E00FE}" presName="linComp" presStyleCnt="0"/>
      <dgm:spPr/>
    </dgm:pt>
    <dgm:pt modelId="{DBE95723-E39E-408F-913F-675EC8A35E16}" type="pres">
      <dgm:prSet presAssocID="{4837BE00-55E8-44CE-940E-586688063CA9}" presName="compNode" presStyleCnt="0"/>
      <dgm:spPr/>
    </dgm:pt>
    <dgm:pt modelId="{1B54B6ED-F2F5-408B-ACE0-1E39465642DD}" type="pres">
      <dgm:prSet presAssocID="{4837BE00-55E8-44CE-940E-586688063CA9}" presName="bkgdShape" presStyleLbl="node1" presStyleIdx="0" presStyleCnt="5"/>
      <dgm:spPr/>
    </dgm:pt>
    <dgm:pt modelId="{4D659A34-A93A-40D1-BE4D-F143E654FA00}" type="pres">
      <dgm:prSet presAssocID="{4837BE00-55E8-44CE-940E-586688063CA9}" presName="nodeTx" presStyleLbl="node1" presStyleIdx="0" presStyleCnt="5">
        <dgm:presLayoutVars>
          <dgm:bulletEnabled val="1"/>
        </dgm:presLayoutVars>
      </dgm:prSet>
      <dgm:spPr/>
    </dgm:pt>
    <dgm:pt modelId="{95BCADB7-FD1F-4743-8D94-108F8B5B2CE8}" type="pres">
      <dgm:prSet presAssocID="{4837BE00-55E8-44CE-940E-586688063CA9}" presName="invisiNode" presStyleLbl="node1" presStyleIdx="0" presStyleCnt="5"/>
      <dgm:spPr/>
    </dgm:pt>
    <dgm:pt modelId="{0802FA4E-8FBD-4829-B71E-B2F0D4842A4D}" type="pres">
      <dgm:prSet presAssocID="{4837BE00-55E8-44CE-940E-586688063CA9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C63FA8D-4AED-46BC-B50D-2AD1908AB720}" type="pres">
      <dgm:prSet presAssocID="{5496D7CB-84EE-4B57-85D4-65F35063446B}" presName="sibTrans" presStyleLbl="sibTrans2D1" presStyleIdx="0" presStyleCnt="0"/>
      <dgm:spPr/>
    </dgm:pt>
    <dgm:pt modelId="{BEB91D30-CE90-4A75-9EFF-4F79DEEBD1ED}" type="pres">
      <dgm:prSet presAssocID="{86ACB02A-507B-4F66-8825-DA84C564C337}" presName="compNode" presStyleCnt="0"/>
      <dgm:spPr/>
    </dgm:pt>
    <dgm:pt modelId="{42069894-080E-4689-98DF-2ADAE5DA56A3}" type="pres">
      <dgm:prSet presAssocID="{86ACB02A-507B-4F66-8825-DA84C564C337}" presName="bkgdShape" presStyleLbl="node1" presStyleIdx="1" presStyleCnt="5"/>
      <dgm:spPr/>
    </dgm:pt>
    <dgm:pt modelId="{C0E5D98F-ABCF-44AA-AB6C-B5E3D0CA3062}" type="pres">
      <dgm:prSet presAssocID="{86ACB02A-507B-4F66-8825-DA84C564C337}" presName="nodeTx" presStyleLbl="node1" presStyleIdx="1" presStyleCnt="5">
        <dgm:presLayoutVars>
          <dgm:bulletEnabled val="1"/>
        </dgm:presLayoutVars>
      </dgm:prSet>
      <dgm:spPr/>
    </dgm:pt>
    <dgm:pt modelId="{71CDE45E-E18A-4910-B925-73F1E93C9CD5}" type="pres">
      <dgm:prSet presAssocID="{86ACB02A-507B-4F66-8825-DA84C564C337}" presName="invisiNode" presStyleLbl="node1" presStyleIdx="1" presStyleCnt="5"/>
      <dgm:spPr/>
    </dgm:pt>
    <dgm:pt modelId="{5F965177-1B30-4E01-B9D9-52DE817D991F}" type="pres">
      <dgm:prSet presAssocID="{86ACB02A-507B-4F66-8825-DA84C564C33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erson with stethoscope"/>
        </a:ext>
      </dgm:extLst>
    </dgm:pt>
    <dgm:pt modelId="{E752D8FB-D1E4-4E15-B6A9-0E200C5B3987}" type="pres">
      <dgm:prSet presAssocID="{E84BB26E-5507-47B3-9A23-9BE6A6577D50}" presName="sibTrans" presStyleLbl="sibTrans2D1" presStyleIdx="0" presStyleCnt="0"/>
      <dgm:spPr/>
    </dgm:pt>
    <dgm:pt modelId="{0FFA59CA-0934-4915-8C7D-304FC9020511}" type="pres">
      <dgm:prSet presAssocID="{17BE4E0A-28C1-48F3-ACF8-44E0BA0FAE8E}" presName="compNode" presStyleCnt="0"/>
      <dgm:spPr/>
    </dgm:pt>
    <dgm:pt modelId="{6AFB8079-5164-4FBB-A982-329F22EEBBE1}" type="pres">
      <dgm:prSet presAssocID="{17BE4E0A-28C1-48F3-ACF8-44E0BA0FAE8E}" presName="bkgdShape" presStyleLbl="node1" presStyleIdx="2" presStyleCnt="5"/>
      <dgm:spPr/>
    </dgm:pt>
    <dgm:pt modelId="{47BA1D56-6083-4BF4-9D61-9BEB7D733AED}" type="pres">
      <dgm:prSet presAssocID="{17BE4E0A-28C1-48F3-ACF8-44E0BA0FAE8E}" presName="nodeTx" presStyleLbl="node1" presStyleIdx="2" presStyleCnt="5">
        <dgm:presLayoutVars>
          <dgm:bulletEnabled val="1"/>
        </dgm:presLayoutVars>
      </dgm:prSet>
      <dgm:spPr/>
    </dgm:pt>
    <dgm:pt modelId="{C925A357-392B-4A9C-9D65-A19D423D4AC0}" type="pres">
      <dgm:prSet presAssocID="{17BE4E0A-28C1-48F3-ACF8-44E0BA0FAE8E}" presName="invisiNode" presStyleLbl="node1" presStyleIdx="2" presStyleCnt="5"/>
      <dgm:spPr/>
    </dgm:pt>
    <dgm:pt modelId="{ADC10F61-08D8-4214-AD0A-1749E5ACB547}" type="pres">
      <dgm:prSet presAssocID="{17BE4E0A-28C1-48F3-ACF8-44E0BA0FAE8E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882B7FAE-9EC8-47DC-967A-D96B2FA07D3F}" type="pres">
      <dgm:prSet presAssocID="{9542C1BC-58E8-42C8-9A30-BDB3484D870B}" presName="sibTrans" presStyleLbl="sibTrans2D1" presStyleIdx="0" presStyleCnt="0"/>
      <dgm:spPr/>
    </dgm:pt>
    <dgm:pt modelId="{2F4A654A-EEB7-4981-B400-7015582EBB07}" type="pres">
      <dgm:prSet presAssocID="{F1EC238C-DC86-47FB-80F3-2325980ACA72}" presName="compNode" presStyleCnt="0"/>
      <dgm:spPr/>
    </dgm:pt>
    <dgm:pt modelId="{494B2269-0169-4D66-AF51-5F0C9DB31E9C}" type="pres">
      <dgm:prSet presAssocID="{F1EC238C-DC86-47FB-80F3-2325980ACA72}" presName="bkgdShape" presStyleLbl="node1" presStyleIdx="3" presStyleCnt="5"/>
      <dgm:spPr/>
    </dgm:pt>
    <dgm:pt modelId="{26ABE9ED-C620-431A-86A4-E4710AA66997}" type="pres">
      <dgm:prSet presAssocID="{F1EC238C-DC86-47FB-80F3-2325980ACA72}" presName="nodeTx" presStyleLbl="node1" presStyleIdx="3" presStyleCnt="5">
        <dgm:presLayoutVars>
          <dgm:bulletEnabled val="1"/>
        </dgm:presLayoutVars>
      </dgm:prSet>
      <dgm:spPr/>
    </dgm:pt>
    <dgm:pt modelId="{FE808565-8D79-4184-8E32-BCD8D5CBB419}" type="pres">
      <dgm:prSet presAssocID="{F1EC238C-DC86-47FB-80F3-2325980ACA72}" presName="invisiNode" presStyleLbl="node1" presStyleIdx="3" presStyleCnt="5"/>
      <dgm:spPr/>
    </dgm:pt>
    <dgm:pt modelId="{F65EFF84-58FF-4D8D-8166-3110C9A62DCD}" type="pres">
      <dgm:prSet presAssocID="{F1EC238C-DC86-47FB-80F3-2325980ACA7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Two business people communicating"/>
        </a:ext>
      </dgm:extLst>
    </dgm:pt>
    <dgm:pt modelId="{06C87DD3-C4C2-420C-AF14-1E5B10EBEA28}" type="pres">
      <dgm:prSet presAssocID="{F98C376F-D7F9-49C8-94D6-622FD54640C3}" presName="sibTrans" presStyleLbl="sibTrans2D1" presStyleIdx="0" presStyleCnt="0"/>
      <dgm:spPr/>
    </dgm:pt>
    <dgm:pt modelId="{4257F31C-6EFF-4278-B420-8C3F270782D0}" type="pres">
      <dgm:prSet presAssocID="{3C567CA6-3106-4C88-869B-3A42CBC59424}" presName="compNode" presStyleCnt="0"/>
      <dgm:spPr/>
    </dgm:pt>
    <dgm:pt modelId="{0EC85B8A-D7D5-42E3-9ED7-EC8665BFD220}" type="pres">
      <dgm:prSet presAssocID="{3C567CA6-3106-4C88-869B-3A42CBC59424}" presName="bkgdShape" presStyleLbl="node1" presStyleIdx="4" presStyleCnt="5"/>
      <dgm:spPr/>
    </dgm:pt>
    <dgm:pt modelId="{13D34555-7C37-4630-A0D3-ED20CF3D612C}" type="pres">
      <dgm:prSet presAssocID="{3C567CA6-3106-4C88-869B-3A42CBC59424}" presName="nodeTx" presStyleLbl="node1" presStyleIdx="4" presStyleCnt="5">
        <dgm:presLayoutVars>
          <dgm:bulletEnabled val="1"/>
        </dgm:presLayoutVars>
      </dgm:prSet>
      <dgm:spPr/>
    </dgm:pt>
    <dgm:pt modelId="{8C7242E4-A7ED-496D-846B-374CF4CA404B}" type="pres">
      <dgm:prSet presAssocID="{3C567CA6-3106-4C88-869B-3A42CBC59424}" presName="invisiNode" presStyleLbl="node1" presStyleIdx="4" presStyleCnt="5"/>
      <dgm:spPr/>
    </dgm:pt>
    <dgm:pt modelId="{692F803A-F56A-467E-B1C9-0D9B6942B870}" type="pres">
      <dgm:prSet presAssocID="{3C567CA6-3106-4C88-869B-3A42CBC59424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FCBF4F06-3C05-43B2-A6DF-645591A70993}" type="presOf" srcId="{E84BB26E-5507-47B3-9A23-9BE6A6577D50}" destId="{E752D8FB-D1E4-4E15-B6A9-0E200C5B3987}" srcOrd="0" destOrd="0" presId="urn:microsoft.com/office/officeart/2005/8/layout/hList7"/>
    <dgm:cxn modelId="{CCB26928-6EA0-4B51-8CA4-A9657ED7536D}" srcId="{91B57771-A9B7-42D4-8D71-89A8BF4E00FE}" destId="{4837BE00-55E8-44CE-940E-586688063CA9}" srcOrd="0" destOrd="0" parTransId="{00D20FF4-408C-4B4A-842E-622270835466}" sibTransId="{5496D7CB-84EE-4B57-85D4-65F35063446B}"/>
    <dgm:cxn modelId="{D2D93E2F-A31A-43A4-A43B-24257DD788E0}" type="presOf" srcId="{86ACB02A-507B-4F66-8825-DA84C564C337}" destId="{C0E5D98F-ABCF-44AA-AB6C-B5E3D0CA3062}" srcOrd="1" destOrd="0" presId="urn:microsoft.com/office/officeart/2005/8/layout/hList7"/>
    <dgm:cxn modelId="{34DD9B3B-BC59-4084-96C0-1ADF62375B7E}" type="presOf" srcId="{86ACB02A-507B-4F66-8825-DA84C564C337}" destId="{42069894-080E-4689-98DF-2ADAE5DA56A3}" srcOrd="0" destOrd="0" presId="urn:microsoft.com/office/officeart/2005/8/layout/hList7"/>
    <dgm:cxn modelId="{9753B04C-D085-4270-B4A8-04CD0AC0F4C3}" type="presOf" srcId="{17BE4E0A-28C1-48F3-ACF8-44E0BA0FAE8E}" destId="{47BA1D56-6083-4BF4-9D61-9BEB7D733AED}" srcOrd="1" destOrd="0" presId="urn:microsoft.com/office/officeart/2005/8/layout/hList7"/>
    <dgm:cxn modelId="{E4315A70-D987-4A52-870A-996A90A25343}" type="presOf" srcId="{3C567CA6-3106-4C88-869B-3A42CBC59424}" destId="{13D34555-7C37-4630-A0D3-ED20CF3D612C}" srcOrd="1" destOrd="0" presId="urn:microsoft.com/office/officeart/2005/8/layout/hList7"/>
    <dgm:cxn modelId="{0AD2F057-0B9A-45C7-84F5-A4EB7ECB8AD7}" type="presOf" srcId="{F1EC238C-DC86-47FB-80F3-2325980ACA72}" destId="{494B2269-0169-4D66-AF51-5F0C9DB31E9C}" srcOrd="0" destOrd="0" presId="urn:microsoft.com/office/officeart/2005/8/layout/hList7"/>
    <dgm:cxn modelId="{A7896B7F-841C-4C9E-9E7C-1B7CED946E84}" type="presOf" srcId="{3C567CA6-3106-4C88-869B-3A42CBC59424}" destId="{0EC85B8A-D7D5-42E3-9ED7-EC8665BFD220}" srcOrd="0" destOrd="0" presId="urn:microsoft.com/office/officeart/2005/8/layout/hList7"/>
    <dgm:cxn modelId="{9AB47E7F-A014-4B37-83E6-87FC6631FA1C}" type="presOf" srcId="{91B57771-A9B7-42D4-8D71-89A8BF4E00FE}" destId="{F8C7DB0E-52C3-4311-932F-BC17DDD94984}" srcOrd="0" destOrd="0" presId="urn:microsoft.com/office/officeart/2005/8/layout/hList7"/>
    <dgm:cxn modelId="{655CC797-FF43-4BBF-80BD-D9CDE4CB83B2}" type="presOf" srcId="{9542C1BC-58E8-42C8-9A30-BDB3484D870B}" destId="{882B7FAE-9EC8-47DC-967A-D96B2FA07D3F}" srcOrd="0" destOrd="0" presId="urn:microsoft.com/office/officeart/2005/8/layout/hList7"/>
    <dgm:cxn modelId="{1D6DA598-D509-461C-A4DC-298D120632E3}" srcId="{91B57771-A9B7-42D4-8D71-89A8BF4E00FE}" destId="{17BE4E0A-28C1-48F3-ACF8-44E0BA0FAE8E}" srcOrd="2" destOrd="0" parTransId="{AB721309-C4A8-41B7-8C73-E9CC8D670CFE}" sibTransId="{9542C1BC-58E8-42C8-9A30-BDB3484D870B}"/>
    <dgm:cxn modelId="{CA46699B-7E2F-45EC-B07F-4B8058EC7472}" srcId="{91B57771-A9B7-42D4-8D71-89A8BF4E00FE}" destId="{86ACB02A-507B-4F66-8825-DA84C564C337}" srcOrd="1" destOrd="0" parTransId="{5D7B6A0F-93FA-43FE-B023-B94D21ADD231}" sibTransId="{E84BB26E-5507-47B3-9A23-9BE6A6577D50}"/>
    <dgm:cxn modelId="{1171C19E-FEB0-4887-8628-6993090CB54F}" srcId="{91B57771-A9B7-42D4-8D71-89A8BF4E00FE}" destId="{F1EC238C-DC86-47FB-80F3-2325980ACA72}" srcOrd="3" destOrd="0" parTransId="{C45202C5-D082-40D3-8BCC-2F2AA7CEC16A}" sibTransId="{F98C376F-D7F9-49C8-94D6-622FD54640C3}"/>
    <dgm:cxn modelId="{AC0FA9A6-459D-4A60-8D26-322B7568D164}" srcId="{91B57771-A9B7-42D4-8D71-89A8BF4E00FE}" destId="{3C567CA6-3106-4C88-869B-3A42CBC59424}" srcOrd="4" destOrd="0" parTransId="{409CADEE-8C6E-4152-BA86-B7C116AAA42D}" sibTransId="{4C3E6687-F8E7-4D3D-86EE-CE49F677485A}"/>
    <dgm:cxn modelId="{84A8B4AB-A14C-4DF5-8254-01F71840E58F}" type="presOf" srcId="{5496D7CB-84EE-4B57-85D4-65F35063446B}" destId="{EC63FA8D-4AED-46BC-B50D-2AD1908AB720}" srcOrd="0" destOrd="0" presId="urn:microsoft.com/office/officeart/2005/8/layout/hList7"/>
    <dgm:cxn modelId="{CBAA3EC8-F099-4179-A17B-1B6E38F4AEC3}" type="presOf" srcId="{4837BE00-55E8-44CE-940E-586688063CA9}" destId="{4D659A34-A93A-40D1-BE4D-F143E654FA00}" srcOrd="1" destOrd="0" presId="urn:microsoft.com/office/officeart/2005/8/layout/hList7"/>
    <dgm:cxn modelId="{2418BCE0-4A23-4405-8C1E-3E59FFCB9FC2}" type="presOf" srcId="{F1EC238C-DC86-47FB-80F3-2325980ACA72}" destId="{26ABE9ED-C620-431A-86A4-E4710AA66997}" srcOrd="1" destOrd="0" presId="urn:microsoft.com/office/officeart/2005/8/layout/hList7"/>
    <dgm:cxn modelId="{1FA338EE-FAEA-41AC-91B8-B377C6BBAA5D}" type="presOf" srcId="{17BE4E0A-28C1-48F3-ACF8-44E0BA0FAE8E}" destId="{6AFB8079-5164-4FBB-A982-329F22EEBBE1}" srcOrd="0" destOrd="0" presId="urn:microsoft.com/office/officeart/2005/8/layout/hList7"/>
    <dgm:cxn modelId="{FE1FE6F9-8D85-4173-92BE-A86FAD4BD202}" type="presOf" srcId="{4837BE00-55E8-44CE-940E-586688063CA9}" destId="{1B54B6ED-F2F5-408B-ACE0-1E39465642DD}" srcOrd="0" destOrd="0" presId="urn:microsoft.com/office/officeart/2005/8/layout/hList7"/>
    <dgm:cxn modelId="{DEF983FA-4D9D-4F91-817C-668264124BDB}" type="presOf" srcId="{F98C376F-D7F9-49C8-94D6-622FD54640C3}" destId="{06C87DD3-C4C2-420C-AF14-1E5B10EBEA28}" srcOrd="0" destOrd="0" presId="urn:microsoft.com/office/officeart/2005/8/layout/hList7"/>
    <dgm:cxn modelId="{27A2FE82-1596-4FF0-BCCA-A84CAC2668A0}" type="presParOf" srcId="{F8C7DB0E-52C3-4311-932F-BC17DDD94984}" destId="{63CDEDDF-094E-454F-B451-0B421CBDABEB}" srcOrd="0" destOrd="0" presId="urn:microsoft.com/office/officeart/2005/8/layout/hList7"/>
    <dgm:cxn modelId="{D17A22DA-C7A2-460D-993F-255A30A6BF48}" type="presParOf" srcId="{F8C7DB0E-52C3-4311-932F-BC17DDD94984}" destId="{926DB9B4-15CB-4408-B7E1-40C1D80FEADA}" srcOrd="1" destOrd="0" presId="urn:microsoft.com/office/officeart/2005/8/layout/hList7"/>
    <dgm:cxn modelId="{BCDAC0D0-3540-42D9-88DF-A4840F5AEC99}" type="presParOf" srcId="{926DB9B4-15CB-4408-B7E1-40C1D80FEADA}" destId="{DBE95723-E39E-408F-913F-675EC8A35E16}" srcOrd="0" destOrd="0" presId="urn:microsoft.com/office/officeart/2005/8/layout/hList7"/>
    <dgm:cxn modelId="{815AAFD0-B955-4E67-80C1-C751DEB5D15F}" type="presParOf" srcId="{DBE95723-E39E-408F-913F-675EC8A35E16}" destId="{1B54B6ED-F2F5-408B-ACE0-1E39465642DD}" srcOrd="0" destOrd="0" presId="urn:microsoft.com/office/officeart/2005/8/layout/hList7"/>
    <dgm:cxn modelId="{EE800DDC-0CCA-4661-8A80-54CFCDAEF3A2}" type="presParOf" srcId="{DBE95723-E39E-408F-913F-675EC8A35E16}" destId="{4D659A34-A93A-40D1-BE4D-F143E654FA00}" srcOrd="1" destOrd="0" presId="urn:microsoft.com/office/officeart/2005/8/layout/hList7"/>
    <dgm:cxn modelId="{82877A4F-1850-422F-A272-634CCA20ADDC}" type="presParOf" srcId="{DBE95723-E39E-408F-913F-675EC8A35E16}" destId="{95BCADB7-FD1F-4743-8D94-108F8B5B2CE8}" srcOrd="2" destOrd="0" presId="urn:microsoft.com/office/officeart/2005/8/layout/hList7"/>
    <dgm:cxn modelId="{8D3DC7B2-438B-4AD1-84A6-BDF798683579}" type="presParOf" srcId="{DBE95723-E39E-408F-913F-675EC8A35E16}" destId="{0802FA4E-8FBD-4829-B71E-B2F0D4842A4D}" srcOrd="3" destOrd="0" presId="urn:microsoft.com/office/officeart/2005/8/layout/hList7"/>
    <dgm:cxn modelId="{202D37FA-9CAE-45FE-84C2-E09237B96D8E}" type="presParOf" srcId="{926DB9B4-15CB-4408-B7E1-40C1D80FEADA}" destId="{EC63FA8D-4AED-46BC-B50D-2AD1908AB720}" srcOrd="1" destOrd="0" presId="urn:microsoft.com/office/officeart/2005/8/layout/hList7"/>
    <dgm:cxn modelId="{A43538DB-9645-4C4D-8022-A71E16B9517D}" type="presParOf" srcId="{926DB9B4-15CB-4408-B7E1-40C1D80FEADA}" destId="{BEB91D30-CE90-4A75-9EFF-4F79DEEBD1ED}" srcOrd="2" destOrd="0" presId="urn:microsoft.com/office/officeart/2005/8/layout/hList7"/>
    <dgm:cxn modelId="{26F2105B-4FBC-4828-A193-0AAE29603C89}" type="presParOf" srcId="{BEB91D30-CE90-4A75-9EFF-4F79DEEBD1ED}" destId="{42069894-080E-4689-98DF-2ADAE5DA56A3}" srcOrd="0" destOrd="0" presId="urn:microsoft.com/office/officeart/2005/8/layout/hList7"/>
    <dgm:cxn modelId="{AE96F764-E8F7-4C74-9B6A-540465AF8E51}" type="presParOf" srcId="{BEB91D30-CE90-4A75-9EFF-4F79DEEBD1ED}" destId="{C0E5D98F-ABCF-44AA-AB6C-B5E3D0CA3062}" srcOrd="1" destOrd="0" presId="urn:microsoft.com/office/officeart/2005/8/layout/hList7"/>
    <dgm:cxn modelId="{2FACBD1E-3E0E-4480-8576-1FBB66390895}" type="presParOf" srcId="{BEB91D30-CE90-4A75-9EFF-4F79DEEBD1ED}" destId="{71CDE45E-E18A-4910-B925-73F1E93C9CD5}" srcOrd="2" destOrd="0" presId="urn:microsoft.com/office/officeart/2005/8/layout/hList7"/>
    <dgm:cxn modelId="{34B48668-36A7-4FAD-A335-9AAEC5557343}" type="presParOf" srcId="{BEB91D30-CE90-4A75-9EFF-4F79DEEBD1ED}" destId="{5F965177-1B30-4E01-B9D9-52DE817D991F}" srcOrd="3" destOrd="0" presId="urn:microsoft.com/office/officeart/2005/8/layout/hList7"/>
    <dgm:cxn modelId="{C765E864-1089-4A28-B27E-4437F98BE935}" type="presParOf" srcId="{926DB9B4-15CB-4408-B7E1-40C1D80FEADA}" destId="{E752D8FB-D1E4-4E15-B6A9-0E200C5B3987}" srcOrd="3" destOrd="0" presId="urn:microsoft.com/office/officeart/2005/8/layout/hList7"/>
    <dgm:cxn modelId="{AD348E74-69A3-4E66-A6B7-263777811936}" type="presParOf" srcId="{926DB9B4-15CB-4408-B7E1-40C1D80FEADA}" destId="{0FFA59CA-0934-4915-8C7D-304FC9020511}" srcOrd="4" destOrd="0" presId="urn:microsoft.com/office/officeart/2005/8/layout/hList7"/>
    <dgm:cxn modelId="{A1E33606-08EB-4A82-8D34-016C659A9C6D}" type="presParOf" srcId="{0FFA59CA-0934-4915-8C7D-304FC9020511}" destId="{6AFB8079-5164-4FBB-A982-329F22EEBBE1}" srcOrd="0" destOrd="0" presId="urn:microsoft.com/office/officeart/2005/8/layout/hList7"/>
    <dgm:cxn modelId="{735D2CD8-9BFF-4E2F-A504-5553CBA17B37}" type="presParOf" srcId="{0FFA59CA-0934-4915-8C7D-304FC9020511}" destId="{47BA1D56-6083-4BF4-9D61-9BEB7D733AED}" srcOrd="1" destOrd="0" presId="urn:microsoft.com/office/officeart/2005/8/layout/hList7"/>
    <dgm:cxn modelId="{38CD6404-468C-4DD0-93C0-8DBD162A611E}" type="presParOf" srcId="{0FFA59CA-0934-4915-8C7D-304FC9020511}" destId="{C925A357-392B-4A9C-9D65-A19D423D4AC0}" srcOrd="2" destOrd="0" presId="urn:microsoft.com/office/officeart/2005/8/layout/hList7"/>
    <dgm:cxn modelId="{5B9681B4-772E-474B-BE9A-4F18389722D8}" type="presParOf" srcId="{0FFA59CA-0934-4915-8C7D-304FC9020511}" destId="{ADC10F61-08D8-4214-AD0A-1749E5ACB547}" srcOrd="3" destOrd="0" presId="urn:microsoft.com/office/officeart/2005/8/layout/hList7"/>
    <dgm:cxn modelId="{536757B1-6771-408A-B3A6-CA8BF18F0731}" type="presParOf" srcId="{926DB9B4-15CB-4408-B7E1-40C1D80FEADA}" destId="{882B7FAE-9EC8-47DC-967A-D96B2FA07D3F}" srcOrd="5" destOrd="0" presId="urn:microsoft.com/office/officeart/2005/8/layout/hList7"/>
    <dgm:cxn modelId="{C9674181-C638-443F-9987-9F0C075ACF37}" type="presParOf" srcId="{926DB9B4-15CB-4408-B7E1-40C1D80FEADA}" destId="{2F4A654A-EEB7-4981-B400-7015582EBB07}" srcOrd="6" destOrd="0" presId="urn:microsoft.com/office/officeart/2005/8/layout/hList7"/>
    <dgm:cxn modelId="{998B9845-2EE2-4E70-83D5-5FF1F4C636FF}" type="presParOf" srcId="{2F4A654A-EEB7-4981-B400-7015582EBB07}" destId="{494B2269-0169-4D66-AF51-5F0C9DB31E9C}" srcOrd="0" destOrd="0" presId="urn:microsoft.com/office/officeart/2005/8/layout/hList7"/>
    <dgm:cxn modelId="{289BC756-ED94-4349-B50A-407DFA218201}" type="presParOf" srcId="{2F4A654A-EEB7-4981-B400-7015582EBB07}" destId="{26ABE9ED-C620-431A-86A4-E4710AA66997}" srcOrd="1" destOrd="0" presId="urn:microsoft.com/office/officeart/2005/8/layout/hList7"/>
    <dgm:cxn modelId="{3199AD1E-E58F-46AF-AD2E-BE11418C27E2}" type="presParOf" srcId="{2F4A654A-EEB7-4981-B400-7015582EBB07}" destId="{FE808565-8D79-4184-8E32-BCD8D5CBB419}" srcOrd="2" destOrd="0" presId="urn:microsoft.com/office/officeart/2005/8/layout/hList7"/>
    <dgm:cxn modelId="{506CC5A3-F15A-4616-8436-41251E5E23F7}" type="presParOf" srcId="{2F4A654A-EEB7-4981-B400-7015582EBB07}" destId="{F65EFF84-58FF-4D8D-8166-3110C9A62DCD}" srcOrd="3" destOrd="0" presId="urn:microsoft.com/office/officeart/2005/8/layout/hList7"/>
    <dgm:cxn modelId="{6DEAD009-33EB-4F00-818B-B208FEB1F9BB}" type="presParOf" srcId="{926DB9B4-15CB-4408-B7E1-40C1D80FEADA}" destId="{06C87DD3-C4C2-420C-AF14-1E5B10EBEA28}" srcOrd="7" destOrd="0" presId="urn:microsoft.com/office/officeart/2005/8/layout/hList7"/>
    <dgm:cxn modelId="{25A9E020-EF08-4536-B65D-83210F5EF5AC}" type="presParOf" srcId="{926DB9B4-15CB-4408-B7E1-40C1D80FEADA}" destId="{4257F31C-6EFF-4278-B420-8C3F270782D0}" srcOrd="8" destOrd="0" presId="urn:microsoft.com/office/officeart/2005/8/layout/hList7"/>
    <dgm:cxn modelId="{1FF745FC-A5FE-41CC-B949-6DB33DC00411}" type="presParOf" srcId="{4257F31C-6EFF-4278-B420-8C3F270782D0}" destId="{0EC85B8A-D7D5-42E3-9ED7-EC8665BFD220}" srcOrd="0" destOrd="0" presId="urn:microsoft.com/office/officeart/2005/8/layout/hList7"/>
    <dgm:cxn modelId="{A4A87871-0B2C-4D27-B8D4-6A04BFD7B04A}" type="presParOf" srcId="{4257F31C-6EFF-4278-B420-8C3F270782D0}" destId="{13D34555-7C37-4630-A0D3-ED20CF3D612C}" srcOrd="1" destOrd="0" presId="urn:microsoft.com/office/officeart/2005/8/layout/hList7"/>
    <dgm:cxn modelId="{C604A9AE-4384-412C-8A31-83C743EA1EC8}" type="presParOf" srcId="{4257F31C-6EFF-4278-B420-8C3F270782D0}" destId="{8C7242E4-A7ED-496D-846B-374CF4CA404B}" srcOrd="2" destOrd="0" presId="urn:microsoft.com/office/officeart/2005/8/layout/hList7"/>
    <dgm:cxn modelId="{438C57AC-6E61-4C66-91BD-261CBF1451EB}" type="presParOf" srcId="{4257F31C-6EFF-4278-B420-8C3F270782D0}" destId="{692F803A-F56A-467E-B1C9-0D9B6942B87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10E6B-1E89-4683-89C4-6632747786A1}">
      <dsp:nvSpPr>
        <dsp:cNvPr id="0" name=""/>
        <dsp:cNvSpPr/>
      </dsp:nvSpPr>
      <dsp:spPr>
        <a:xfrm>
          <a:off x="0" y="0"/>
          <a:ext cx="2299890" cy="5692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اول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تولید دانش‌آموخته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0" y="2276983"/>
        <a:ext cx="2299890" cy="2276983"/>
      </dsp:txXfrm>
    </dsp:sp>
    <dsp:sp modelId="{54AABF00-6C99-4D80-8739-AC4C581DF75B}">
      <dsp:nvSpPr>
        <dsp:cNvPr id="0" name=""/>
        <dsp:cNvSpPr/>
      </dsp:nvSpPr>
      <dsp:spPr>
        <a:xfrm>
          <a:off x="202151" y="341547"/>
          <a:ext cx="1895588" cy="18955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6D3082-D49C-4906-9F64-A3797454A05D}">
      <dsp:nvSpPr>
        <dsp:cNvPr id="0" name=""/>
        <dsp:cNvSpPr/>
      </dsp:nvSpPr>
      <dsp:spPr>
        <a:xfrm>
          <a:off x="2368887" y="0"/>
          <a:ext cx="2299890" cy="5692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05758"/>
                <a:satOff val="-5996"/>
                <a:lumOff val="2304"/>
                <a:alphaOff val="0"/>
                <a:shade val="15000"/>
                <a:satMod val="180000"/>
              </a:schemeClr>
            </a:gs>
            <a:gs pos="50000">
              <a:schemeClr val="accent4">
                <a:hueOff val="5105758"/>
                <a:satOff val="-5996"/>
                <a:lumOff val="2304"/>
                <a:alphaOff val="0"/>
                <a:shade val="45000"/>
                <a:satMod val="170000"/>
              </a:schemeClr>
            </a:gs>
            <a:gs pos="70000">
              <a:schemeClr val="accent4">
                <a:hueOff val="5105758"/>
                <a:satOff val="-5996"/>
                <a:lumOff val="230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5105758"/>
                <a:satOff val="-5996"/>
                <a:lumOff val="230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5105758"/>
              <a:satOff val="-5996"/>
              <a:lumOff val="2304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دوم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تولید دانش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2368887" y="2276983"/>
        <a:ext cx="2299890" cy="2276983"/>
      </dsp:txXfrm>
    </dsp:sp>
    <dsp:sp modelId="{1CA897DB-DABF-4B7D-AC14-DF097DF0DAB0}">
      <dsp:nvSpPr>
        <dsp:cNvPr id="0" name=""/>
        <dsp:cNvSpPr/>
      </dsp:nvSpPr>
      <dsp:spPr>
        <a:xfrm>
          <a:off x="2571038" y="341547"/>
          <a:ext cx="1895588" cy="18955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50000"/>
              <a:hueOff val="5162206"/>
              <a:satOff val="-2932"/>
              <a:lumOff val="5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56D529-0464-4D2E-B60C-69F21D420438}">
      <dsp:nvSpPr>
        <dsp:cNvPr id="0" name=""/>
        <dsp:cNvSpPr/>
      </dsp:nvSpPr>
      <dsp:spPr>
        <a:xfrm>
          <a:off x="4737774" y="0"/>
          <a:ext cx="2299890" cy="5692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211516"/>
                <a:satOff val="-11993"/>
                <a:lumOff val="4608"/>
                <a:alphaOff val="0"/>
                <a:shade val="15000"/>
                <a:satMod val="180000"/>
              </a:schemeClr>
            </a:gs>
            <a:gs pos="50000">
              <a:schemeClr val="accent4">
                <a:hueOff val="10211516"/>
                <a:satOff val="-11993"/>
                <a:lumOff val="4608"/>
                <a:alphaOff val="0"/>
                <a:shade val="45000"/>
                <a:satMod val="170000"/>
              </a:schemeClr>
            </a:gs>
            <a:gs pos="70000">
              <a:schemeClr val="accent4">
                <a:hueOff val="10211516"/>
                <a:satOff val="-11993"/>
                <a:lumOff val="460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0211516"/>
                <a:satOff val="-11993"/>
                <a:lumOff val="460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10211516"/>
              <a:satOff val="-11993"/>
              <a:lumOff val="4608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سوم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تولید ثروت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4737774" y="2276983"/>
        <a:ext cx="2299890" cy="2276983"/>
      </dsp:txXfrm>
    </dsp:sp>
    <dsp:sp modelId="{6DD58D18-3F35-46EC-A58C-F79042053F01}">
      <dsp:nvSpPr>
        <dsp:cNvPr id="0" name=""/>
        <dsp:cNvSpPr/>
      </dsp:nvSpPr>
      <dsp:spPr>
        <a:xfrm>
          <a:off x="4939925" y="341547"/>
          <a:ext cx="1895588" cy="18955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50000"/>
              <a:hueOff val="10324411"/>
              <a:satOff val="-5864"/>
              <a:lumOff val="10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677AEA-175E-4A71-9AA1-FC8DBA88999F}">
      <dsp:nvSpPr>
        <dsp:cNvPr id="0" name=""/>
        <dsp:cNvSpPr/>
      </dsp:nvSpPr>
      <dsp:spPr>
        <a:xfrm>
          <a:off x="7106662" y="0"/>
          <a:ext cx="2299890" cy="5692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317274"/>
                <a:satOff val="-17989"/>
                <a:lumOff val="6912"/>
                <a:alphaOff val="0"/>
                <a:shade val="15000"/>
                <a:satMod val="180000"/>
              </a:schemeClr>
            </a:gs>
            <a:gs pos="50000">
              <a:schemeClr val="accent4">
                <a:hueOff val="15317274"/>
                <a:satOff val="-17989"/>
                <a:lumOff val="6912"/>
                <a:alphaOff val="0"/>
                <a:shade val="45000"/>
                <a:satMod val="170000"/>
              </a:schemeClr>
            </a:gs>
            <a:gs pos="70000">
              <a:schemeClr val="accent4">
                <a:hueOff val="15317274"/>
                <a:satOff val="-17989"/>
                <a:lumOff val="6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5317274"/>
                <a:satOff val="-17989"/>
                <a:lumOff val="6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15317274"/>
              <a:satOff val="-17989"/>
              <a:lumOff val="69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چهارم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تولید رفاه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7106662" y="2276983"/>
        <a:ext cx="2299890" cy="2276983"/>
      </dsp:txXfrm>
    </dsp:sp>
    <dsp:sp modelId="{BC19F92A-4CB1-489A-BA37-CF032B41916A}">
      <dsp:nvSpPr>
        <dsp:cNvPr id="0" name=""/>
        <dsp:cNvSpPr/>
      </dsp:nvSpPr>
      <dsp:spPr>
        <a:xfrm>
          <a:off x="7308813" y="341547"/>
          <a:ext cx="1895588" cy="189558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50000"/>
              <a:hueOff val="15486617"/>
              <a:satOff val="-8797"/>
              <a:lumOff val="15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B0C6F10-4DB8-42D0-8A01-077556CAF57F}">
      <dsp:nvSpPr>
        <dsp:cNvPr id="0" name=""/>
        <dsp:cNvSpPr/>
      </dsp:nvSpPr>
      <dsp:spPr>
        <a:xfrm>
          <a:off x="9475549" y="0"/>
          <a:ext cx="2299890" cy="56924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0423033"/>
                <a:satOff val="-23986"/>
                <a:lumOff val="9216"/>
                <a:alphaOff val="0"/>
                <a:shade val="15000"/>
                <a:satMod val="180000"/>
              </a:schemeClr>
            </a:gs>
            <a:gs pos="50000">
              <a:schemeClr val="accent4">
                <a:hueOff val="20423033"/>
                <a:satOff val="-23986"/>
                <a:lumOff val="9216"/>
                <a:alphaOff val="0"/>
                <a:shade val="45000"/>
                <a:satMod val="170000"/>
              </a:schemeClr>
            </a:gs>
            <a:gs pos="70000">
              <a:schemeClr val="accent4">
                <a:hueOff val="20423033"/>
                <a:satOff val="-23986"/>
                <a:lumOff val="921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20423033"/>
                <a:satOff val="-23986"/>
                <a:lumOff val="921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20423033"/>
              <a:satOff val="-23986"/>
              <a:lumOff val="921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1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rPr>
            <a:t>نسل پنجم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Mitra" panose="00000400000000000000" pitchFamily="2" charset="-78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a-IR" sz="2800" kern="1200" dirty="0">
              <a:cs typeface="B Mitra" panose="00000400000000000000" pitchFamily="2" charset="-78"/>
            </a:rPr>
            <a:t>تولید تمدن</a:t>
          </a:r>
          <a:endParaRPr lang="en-US" sz="2800" kern="1200" dirty="0">
            <a:cs typeface="B Mitra" panose="00000400000000000000" pitchFamily="2" charset="-78"/>
          </a:endParaRPr>
        </a:p>
      </dsp:txBody>
      <dsp:txXfrm>
        <a:off x="9475549" y="2276983"/>
        <a:ext cx="2299890" cy="2276983"/>
      </dsp:txXfrm>
    </dsp:sp>
    <dsp:sp modelId="{8755F481-C3AA-4C31-8204-43F96F831623}">
      <dsp:nvSpPr>
        <dsp:cNvPr id="0" name=""/>
        <dsp:cNvSpPr/>
      </dsp:nvSpPr>
      <dsp:spPr>
        <a:xfrm>
          <a:off x="9677700" y="341547"/>
          <a:ext cx="1895588" cy="189558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50000"/>
              <a:hueOff val="20648822"/>
              <a:satOff val="-11729"/>
              <a:lumOff val="200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0F63C64-5726-4059-96AA-96FA6B40874C}">
      <dsp:nvSpPr>
        <dsp:cNvPr id="0" name=""/>
        <dsp:cNvSpPr/>
      </dsp:nvSpPr>
      <dsp:spPr>
        <a:xfrm>
          <a:off x="471017" y="4553966"/>
          <a:ext cx="10833404" cy="853868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tint val="4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B6ED-F2F5-408B-ACE0-1E39465642DD}">
      <dsp:nvSpPr>
        <dsp:cNvPr id="0" name=""/>
        <dsp:cNvSpPr/>
      </dsp:nvSpPr>
      <dsp:spPr>
        <a:xfrm>
          <a:off x="0" y="0"/>
          <a:ext cx="2150739" cy="58118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Titr" panose="00000700000000000000" pitchFamily="2" charset="-78"/>
            </a:rPr>
            <a:t>محققین</a:t>
          </a:r>
          <a:endParaRPr lang="en-GB" sz="2800" kern="1200" dirty="0">
            <a:cs typeface="B Titr" panose="00000700000000000000" pitchFamily="2" charset="-78"/>
          </a:endParaRPr>
        </a:p>
      </dsp:txBody>
      <dsp:txXfrm>
        <a:off x="0" y="2324735"/>
        <a:ext cx="2150739" cy="2324735"/>
      </dsp:txXfrm>
    </dsp:sp>
    <dsp:sp modelId="{0802FA4E-8FBD-4829-B71E-B2F0D4842A4D}">
      <dsp:nvSpPr>
        <dsp:cNvPr id="0" name=""/>
        <dsp:cNvSpPr/>
      </dsp:nvSpPr>
      <dsp:spPr>
        <a:xfrm>
          <a:off x="107698" y="348710"/>
          <a:ext cx="1935342" cy="19353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069894-080E-4689-98DF-2ADAE5DA56A3}">
      <dsp:nvSpPr>
        <dsp:cNvPr id="0" name=""/>
        <dsp:cNvSpPr/>
      </dsp:nvSpPr>
      <dsp:spPr>
        <a:xfrm>
          <a:off x="2215261" y="0"/>
          <a:ext cx="2150739" cy="5811838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kern="1200" dirty="0">
              <a:cs typeface="B Titr" panose="00000700000000000000" pitchFamily="2" charset="-78"/>
            </a:rPr>
            <a:t>ارایه دهندگان خدمت</a:t>
          </a:r>
          <a:endParaRPr lang="en-GB" sz="2400" kern="1200" dirty="0">
            <a:cs typeface="B Titr" panose="00000700000000000000" pitchFamily="2" charset="-78"/>
          </a:endParaRPr>
        </a:p>
      </dsp:txBody>
      <dsp:txXfrm>
        <a:off x="2215261" y="2324735"/>
        <a:ext cx="2150739" cy="2324735"/>
      </dsp:txXfrm>
    </dsp:sp>
    <dsp:sp modelId="{5F965177-1B30-4E01-B9D9-52DE817D991F}">
      <dsp:nvSpPr>
        <dsp:cNvPr id="0" name=""/>
        <dsp:cNvSpPr/>
      </dsp:nvSpPr>
      <dsp:spPr>
        <a:xfrm>
          <a:off x="2322960" y="348710"/>
          <a:ext cx="1935342" cy="19353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AFB8079-5164-4FBB-A982-329F22EEBBE1}">
      <dsp:nvSpPr>
        <dsp:cNvPr id="0" name=""/>
        <dsp:cNvSpPr/>
      </dsp:nvSpPr>
      <dsp:spPr>
        <a:xfrm>
          <a:off x="4430523" y="0"/>
          <a:ext cx="2150739" cy="581183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Titr" panose="00000700000000000000" pitchFamily="2" charset="-78"/>
            </a:rPr>
            <a:t>جامعه</a:t>
          </a:r>
          <a:endParaRPr lang="en-GB" sz="2800" kern="1200" dirty="0">
            <a:cs typeface="B Titr" panose="00000700000000000000" pitchFamily="2" charset="-78"/>
          </a:endParaRPr>
        </a:p>
      </dsp:txBody>
      <dsp:txXfrm>
        <a:off x="4430523" y="2324735"/>
        <a:ext cx="2150739" cy="2324735"/>
      </dsp:txXfrm>
    </dsp:sp>
    <dsp:sp modelId="{ADC10F61-08D8-4214-AD0A-1749E5ACB547}">
      <dsp:nvSpPr>
        <dsp:cNvPr id="0" name=""/>
        <dsp:cNvSpPr/>
      </dsp:nvSpPr>
      <dsp:spPr>
        <a:xfrm>
          <a:off x="4538221" y="348710"/>
          <a:ext cx="1935342" cy="193534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4B2269-0169-4D66-AF51-5F0C9DB31E9C}">
      <dsp:nvSpPr>
        <dsp:cNvPr id="0" name=""/>
        <dsp:cNvSpPr/>
      </dsp:nvSpPr>
      <dsp:spPr>
        <a:xfrm>
          <a:off x="6645784" y="0"/>
          <a:ext cx="2150739" cy="5811838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Titr" panose="00000700000000000000" pitchFamily="2" charset="-78"/>
            </a:rPr>
            <a:t>مدیران و سیاستگذاران</a:t>
          </a:r>
          <a:endParaRPr lang="en-GB" sz="2800" kern="1200" dirty="0">
            <a:cs typeface="B Titr" panose="00000700000000000000" pitchFamily="2" charset="-78"/>
          </a:endParaRPr>
        </a:p>
      </dsp:txBody>
      <dsp:txXfrm>
        <a:off x="6645784" y="2324735"/>
        <a:ext cx="2150739" cy="2324735"/>
      </dsp:txXfrm>
    </dsp:sp>
    <dsp:sp modelId="{F65EFF84-58FF-4D8D-8166-3110C9A62DCD}">
      <dsp:nvSpPr>
        <dsp:cNvPr id="0" name=""/>
        <dsp:cNvSpPr/>
      </dsp:nvSpPr>
      <dsp:spPr>
        <a:xfrm>
          <a:off x="6753483" y="348710"/>
          <a:ext cx="1935342" cy="193534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85B8A-D7D5-42E3-9ED7-EC8665BFD220}">
      <dsp:nvSpPr>
        <dsp:cNvPr id="0" name=""/>
        <dsp:cNvSpPr/>
      </dsp:nvSpPr>
      <dsp:spPr>
        <a:xfrm>
          <a:off x="8861046" y="0"/>
          <a:ext cx="2150739" cy="581183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Titr" panose="00000700000000000000" pitchFamily="2" charset="-78"/>
            </a:rPr>
            <a:t>صنعت</a:t>
          </a:r>
          <a:endParaRPr lang="en-GB" sz="2800" kern="1200" dirty="0">
            <a:cs typeface="B Titr" panose="00000700000000000000" pitchFamily="2" charset="-78"/>
          </a:endParaRPr>
        </a:p>
      </dsp:txBody>
      <dsp:txXfrm>
        <a:off x="8861046" y="2324735"/>
        <a:ext cx="2150739" cy="2324735"/>
      </dsp:txXfrm>
    </dsp:sp>
    <dsp:sp modelId="{692F803A-F56A-467E-B1C9-0D9B6942B870}">
      <dsp:nvSpPr>
        <dsp:cNvPr id="0" name=""/>
        <dsp:cNvSpPr/>
      </dsp:nvSpPr>
      <dsp:spPr>
        <a:xfrm>
          <a:off x="8968745" y="348710"/>
          <a:ext cx="1935342" cy="193534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CDEDDF-094E-454F-B451-0B421CBDABEB}">
      <dsp:nvSpPr>
        <dsp:cNvPr id="0" name=""/>
        <dsp:cNvSpPr/>
      </dsp:nvSpPr>
      <dsp:spPr>
        <a:xfrm>
          <a:off x="440471" y="4649470"/>
          <a:ext cx="10130843" cy="87177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AD0C7-9325-44F6-9273-D59BA74DAFFF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B5643-7187-400E-9E00-00E038F34D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CB3215-4DE5-4CF1-A538-91EE28682E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4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983A-3A5B-4315-9143-1430A655E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A60FC-34E2-40F1-86EE-752241AF8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E7B16-166C-4246-914F-F2CB8203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AFEC-DF2C-4F93-849F-742F5041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870F2-1CC0-45C7-BB5D-5F939A98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3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05CF-FC19-446E-8D81-8B55D717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67D39-94F6-4B3E-98AC-4E14E93FE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8C42F-3A14-486E-BF2C-F63E2628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30947-7DF9-41FD-8837-B668B88A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DB4B9-7747-4F0D-8E24-FCD667A6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3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04C00-5B2B-4934-9D42-F20E7CA80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3C9CCB-230C-40D6-A2B5-F2D4675FA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4A485-E65B-41AE-9A62-629809F2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12583-D4A3-43F5-A4B0-F904B1C6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F3E9-684D-4E53-A0F0-E2B3BC2F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6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r" rtl="1">
              <a:spcBef>
                <a:spcPts val="1200"/>
              </a:spcBef>
              <a:defRPr sz="3200" baseline="0">
                <a:cs typeface="B Mitra" panose="00000400000000000000" pitchFamily="2" charset="-78"/>
              </a:defRPr>
            </a:lvl1pPr>
            <a:lvl2pPr algn="r" rtl="1">
              <a:spcBef>
                <a:spcPts val="1200"/>
              </a:spcBef>
              <a:defRPr sz="3200" baseline="0">
                <a:cs typeface="B Mitra" panose="00000400000000000000" pitchFamily="2" charset="-78"/>
              </a:defRPr>
            </a:lvl2pPr>
            <a:lvl3pPr algn="r" rtl="1">
              <a:spcBef>
                <a:spcPts val="1200"/>
              </a:spcBef>
              <a:defRPr sz="3200" baseline="0">
                <a:cs typeface="B Mitra" panose="00000400000000000000" pitchFamily="2" charset="-78"/>
              </a:defRPr>
            </a:lvl3pPr>
            <a:lvl4pPr algn="r" rtl="1">
              <a:spcBef>
                <a:spcPts val="1200"/>
              </a:spcBef>
              <a:defRPr sz="3200" baseline="0">
                <a:cs typeface="B Mitra" panose="00000400000000000000" pitchFamily="2" charset="-78"/>
              </a:defRPr>
            </a:lvl4pPr>
            <a:lvl5pPr algn="r" rtl="1">
              <a:spcBef>
                <a:spcPts val="1200"/>
              </a:spcBef>
              <a:defRPr sz="3200" baseline="0">
                <a:cs typeface="B Mitra" panose="00000400000000000000" pitchFamily="2" charset="-78"/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 rtl="1">
              <a:defRPr>
                <a:solidFill>
                  <a:srgbClr val="FF0000"/>
                </a:solidFill>
                <a:cs typeface="B Titr" panose="00000700000000000000" pitchFamily="2" charset="-78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7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1861343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33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30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35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71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B58F-6196-4883-934F-0CCAD03A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843BD-240B-49D9-B8B7-478DDD801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Koodak" panose="00000700000000000000" pitchFamily="2" charset="-78"/>
              </a:defRPr>
            </a:lvl1pPr>
            <a:lvl2pPr algn="r" rtl="1">
              <a:defRPr>
                <a:cs typeface="B Koodak" panose="00000700000000000000" pitchFamily="2" charset="-78"/>
              </a:defRPr>
            </a:lvl2pPr>
            <a:lvl3pPr algn="r" rtl="1">
              <a:defRPr>
                <a:cs typeface="B Koodak" panose="00000700000000000000" pitchFamily="2" charset="-78"/>
              </a:defRPr>
            </a:lvl3pPr>
            <a:lvl4pPr algn="r" rtl="1">
              <a:defRPr>
                <a:cs typeface="B Koodak" panose="00000700000000000000" pitchFamily="2" charset="-78"/>
              </a:defRPr>
            </a:lvl4pPr>
            <a:lvl5pPr algn="r" rtl="1">
              <a:defRPr>
                <a:cs typeface="B Koodak" panose="00000700000000000000" pitchFamily="2" charset="-7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4F660-9E07-4175-9F63-778D321A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F15FB-FB79-4F18-86F8-54E2D635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DBA2-C630-4BCD-95B5-474E8A2A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82273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4F1B-5B97-4D12-BEC9-55DA385E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39B66-4EED-45ED-942B-0BB3D20EE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D0B2-4200-4133-818A-F3968DD0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34D6-ABA5-43F4-A2ED-53B0AB0A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31234-8007-47C9-9D61-7E271D7C2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4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E009-6423-4F5C-A7BB-E81C6052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5D68-B07B-42AF-BAC5-975907B8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754AB-00A3-4904-975C-AEF452989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6C0C0-85C7-4206-84C6-3A659DD0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AE913-1851-4073-8AA4-36757B59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DBAB2-60D8-4002-B766-DF2135F5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6572-7BE4-43E2-BB20-0DA42504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DE3FD-9667-445B-A6BD-AD9933500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501E8-858B-4935-BDA6-708859F2D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EF72D-8CCD-4D46-8BCF-DD15E7935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9AB4AC-4627-419A-9975-A721E30F6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A118E-FA39-49A5-BED9-A9CAFF9A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559B6-1C3E-45C5-A831-E7927AD4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7E1113-CF71-4DE7-8713-21177568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6C3A-262C-4FA8-B84B-5D99D451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A70F4-4CCA-4E63-8DEB-8B2C8005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D0CF6-18C8-485C-902E-7661477E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D81E1-AA50-46F5-9C52-CFCFB185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3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78985-32F7-42ED-AD7E-F8133596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548CD-B2E9-4C4C-9ABA-AF879B47E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C8D7B-E33E-4B3E-8609-FEA8F6DF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2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0EC2-FA66-450D-AAE5-86961EFCC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DE4D-4CBD-4807-BE6D-04B70A5AD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26789-49A3-4D7D-8753-35AA5029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6B9B4-F19D-47D2-8C42-EAFBAB22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16BC8-0ED7-4C3C-8F2E-6F23CEB5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9D21-8CE3-4F2F-A16B-C9174F73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3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A11F-CB0A-470F-AA4B-32B88D5E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CD3D2B-7170-41E8-BBF3-EBBDB8C0B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EFDE8-E507-4895-8A3A-D10547FA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54ED9-C590-4543-B627-EA84931A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FDD17-97F2-4FA8-82A4-69D73E97A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10B82-D34B-4973-A0F1-5D66F0D6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7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A0AB0-793B-45F1-ADA5-27149F09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619A7-859E-4BC5-9804-433F62265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623B-39E8-439F-80A1-2424F2BEB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03365-C1FF-4C40-824B-ED0FE5C192C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5E03B-5E45-4A08-8936-9F28FE97C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41504-BDD4-42D2-9A33-DD85ECDF2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FF2CF-537E-4F37-8784-4659428B5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3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63D17F-A804-475A-BBFD-BB659D51ABDC}" type="datetimeFigureOut">
              <a:rPr lang="en-US" smtClean="0"/>
              <a:pPr/>
              <a:t>5/26/2025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B56622-675F-4A02-9883-13CBEC0A02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search?q=What+is+knowledge+transfer+and+exchange?&amp;sxsrf=AOaemvIIVObF9wOcvj3XAHXQAtuyKvueVg:1639026095353&amp;tbm=isch&amp;source=iu&amp;ictx=1&amp;fir=MZ4ijRyBN5g5CM%252C7fAnVWVNas_EJM%252C_&amp;vet=1&amp;usg=AI4_-kQknL3R0wgvM4hp3zjOnw4lMkV0vQ&amp;sa=X&amp;sqi=2&amp;ved=2ahUKEwiDlsOB-NX0AhVN6RoKHYiMCjQQ9QF6BAgWEAE#imgrc=MZ4ijRyBN5g5C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80" y="1899920"/>
            <a:ext cx="10942320" cy="2286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rtl="1">
              <a:defRPr/>
            </a:pPr>
            <a:r>
              <a:rPr lang="fa-IR" sz="7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اثرگذاری اجتماعی پژوهش‌ها</a:t>
            </a:r>
            <a:br>
              <a:rPr lang="fa-IR" sz="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مطالبات مردم از دانشگاه‌ها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60672-42A0-42FF-BECD-F768C3AC0215}"/>
              </a:ext>
            </a:extLst>
          </p:cNvPr>
          <p:cNvSpPr txBox="1"/>
          <p:nvPr/>
        </p:nvSpPr>
        <p:spPr>
          <a:xfrm>
            <a:off x="2736336" y="5773542"/>
            <a:ext cx="719139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B Lotus" panose="00000400000000000000" pitchFamily="2" charset="-78"/>
              </a:rPr>
              <a:t>علی‌اکبر حق‌دوست، اپیدمیولوژیست، پژوهشکده آینده‌پژوهی در سلامت</a:t>
            </a:r>
          </a:p>
          <a:p>
            <a:pPr algn="r" rtl="1"/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  <a:cs typeface="B Lotus" panose="00000400000000000000" pitchFamily="2" charset="-78"/>
              </a:rPr>
              <a:t>	دانشگاه علوم پزشکی کرمان</a:t>
            </a:r>
            <a:endParaRPr 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  <a:cs typeface="B Lotus" panose="00000400000000000000" pitchFamily="2" charset="-78"/>
            </a:endParaRPr>
          </a:p>
        </p:txBody>
      </p:sp>
      <p:pic>
        <p:nvPicPr>
          <p:cNvPr id="6" name="Picture 5" descr="BESM">
            <a:extLst>
              <a:ext uri="{FF2B5EF4-FFF2-40B4-BE49-F238E27FC236}">
                <a16:creationId xmlns:a16="http://schemas.microsoft.com/office/drawing/2014/main" id="{3013E287-6078-4F14-90B4-A2DDFC9D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47661" y="327755"/>
            <a:ext cx="3380896" cy="93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6FEBD-2E58-4F31-9ECE-4B064082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24265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a-IR" dirty="0"/>
              <a:t>منظور از علم نافع چیست و چه میزان برای تولید آن تلاش می‌کنیم؟</a:t>
            </a:r>
          </a:p>
          <a:p>
            <a:pPr lvl="1"/>
            <a:r>
              <a:rPr lang="fa-IR" dirty="0"/>
              <a:t>چه کسی باید از دانش تولیدشده استفاده کند و ما چگونه برای تحقق آن تلاش می‌کنیم؟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35A087-F5EC-4452-8E10-32A7B24D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پاسخگویی دانشگاه‌ها: تحقیقات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6FEBD-2E58-4F31-9ECE-4B064082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24265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a-IR" dirty="0"/>
              <a:t>در قبال تامین سلامت مردم چه وظیفه‌ای داریم؟</a:t>
            </a:r>
          </a:p>
          <a:p>
            <a:pPr lvl="1"/>
            <a:r>
              <a:rPr lang="fa-IR" dirty="0"/>
              <a:t>آیا بهترین مداخلات بهداشتی و درمانی را و به موقع اعمال می‌کنیم؟</a:t>
            </a:r>
          </a:p>
          <a:p>
            <a:pPr lvl="1"/>
            <a:r>
              <a:rPr lang="fa-IR" dirty="0"/>
              <a:t>نقش هدایت‌گری و تولیت سلامت کشور به دست چه کسی است؟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35A087-F5EC-4452-8E10-32A7B24D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4638"/>
            <a:ext cx="8763000" cy="1143000"/>
          </a:xfrm>
        </p:spPr>
        <p:txBody>
          <a:bodyPr>
            <a:normAutofit/>
          </a:bodyPr>
          <a:lstStyle/>
          <a:p>
            <a:r>
              <a:rPr lang="fa-IR" sz="3600" dirty="0"/>
              <a:t>پاسخگویی دانشگاه‌ها: ارایه مستقیم خدمت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99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E00AF-9348-43B2-A7E0-71C0540DA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قبول مسئولیت شرط لازم و اول است</a:t>
            </a:r>
          </a:p>
          <a:p>
            <a:r>
              <a:rPr lang="fa-IR" dirty="0"/>
              <a:t>داشتن برنامه و نقشه راه مدون و مصوب و لازم‌الاجرا ضروری است</a:t>
            </a:r>
          </a:p>
          <a:p>
            <a:r>
              <a:rPr lang="fa-IR" dirty="0"/>
              <a:t>پیاده‌سازی هدفمند و پایش و ارزیابی درونی و بیرونی الزامی است</a:t>
            </a:r>
          </a:p>
          <a:p>
            <a:r>
              <a:rPr lang="fa-IR" dirty="0"/>
              <a:t>اصلاح قوانین و مقررات و تلاش برای تعالی هدفمند با بسیج امکانات و هدایت نیروی انسانی به سمت پاسخگویی اجتماعی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E1C730-1802-406D-A093-FC4DE146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دانشگاه پاسخگو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15932-71D7-47BF-B51E-9C68ED05E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ctr">
              <a:buNone/>
            </a:pPr>
            <a:r>
              <a:rPr lang="fa-IR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تولید دانش نافع و انسانی فهیم که تولیدکننده و مصرف‌کنده علم نافع باشد اصل است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5919EC-9DEA-40D2-AF5D-EDC5BF1B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ترجمان دانش حلقه مفقوده در نظام پژوهش کشور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6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E72A7-1DDB-47BC-B926-F5CA01A0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translation and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1D44-0B60-4F55-B5FE-41544E9CD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altLang="en-US" sz="3200" b="1" dirty="0">
                <a:solidFill>
                  <a:srgbClr val="202124"/>
                </a:solidFill>
                <a:latin typeface="Helvetica Neue"/>
              </a:rPr>
              <a:t>A process of exchange between researchers and knowledge users designed to make relevant research information available and accessible to stakeholders</a:t>
            </a:r>
            <a:r>
              <a:rPr lang="en-US" altLang="en-US" sz="3200" dirty="0">
                <a:solidFill>
                  <a:srgbClr val="202124"/>
                </a:solidFill>
                <a:latin typeface="Helvetica Neue"/>
              </a:rPr>
              <a:t> for use in decision-making about practices, programs and policies</a:t>
            </a:r>
            <a:endParaRPr lang="en-US" altLang="en-US" sz="4400" dirty="0">
              <a:latin typeface="Arial" panose="020B0604020202020204" pitchFamily="34" charset="0"/>
            </a:endParaRPr>
          </a:p>
          <a:p>
            <a:pPr marL="0" indent="0" algn="ctr" rtl="0">
              <a:buNone/>
            </a:pPr>
            <a:endParaRPr lang="en-US" sz="4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F910CA5-2DC3-4D8A-964F-6F08D48F0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61829"/>
            <a:ext cx="3044423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Helvetica Neue"/>
              </a:rPr>
              <a:t>  </a:t>
            </a:r>
            <a:r>
              <a:rPr kumimoji="0" lang="en-US" altLang="en-US" sz="9600" b="0" i="0" u="none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Helvetica Neue"/>
                <a:hlinkClick r:id="rId2"/>
              </a:rPr>
              <a:t>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1A0DAB"/>
              </a:solidFill>
              <a:effectLst/>
              <a:latin typeface="Helvetica Neue"/>
              <a:hlinkClick r:id="rId2"/>
            </a:endParaRPr>
          </a:p>
        </p:txBody>
      </p:sp>
      <p:pic>
        <p:nvPicPr>
          <p:cNvPr id="1026" name="Picture 2" descr="نتیجه تصویری برای ‪knowledge translation and exchange‬‏">
            <a:hlinkClick r:id="rId2"/>
            <a:extLst>
              <a:ext uri="{FF2B5EF4-FFF2-40B4-BE49-F238E27FC236}">
                <a16:creationId xmlns:a16="http://schemas.microsoft.com/office/drawing/2014/main" id="{1D85142C-C4F1-4E2A-A6D8-B8A2768D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24" y="4406917"/>
            <a:ext cx="3624352" cy="20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342D-712E-40F8-8D04-13650304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en-US" dirty="0">
                <a:cs typeface="B Mitra" panose="00000400000000000000" pitchFamily="2" charset="-78"/>
              </a:rPr>
              <a:t>knowledge users</a:t>
            </a:r>
            <a:endParaRPr lang="en-GB" dirty="0">
              <a:cs typeface="B Mitra" panose="00000400000000000000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3595C6-E821-4BC3-BED1-A2FC0C81B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231313"/>
              </p:ext>
            </p:extLst>
          </p:nvPr>
        </p:nvGraphicFramePr>
        <p:xfrm>
          <a:off x="838200" y="365125"/>
          <a:ext cx="11011786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A21A9E-B671-4AD6-8D74-BBEAB700B255}"/>
              </a:ext>
            </a:extLst>
          </p:cNvPr>
          <p:cNvSpPr txBox="1"/>
          <p:nvPr/>
        </p:nvSpPr>
        <p:spPr>
          <a:xfrm>
            <a:off x="4744135" y="5159627"/>
            <a:ext cx="3199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مصرف کنندگان دانش</a:t>
            </a: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9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hat is knowledge mobilization? Or, how do I develop the impact potential  of my research?">
            <a:extLst>
              <a:ext uri="{FF2B5EF4-FFF2-40B4-BE49-F238E27FC236}">
                <a16:creationId xmlns:a16="http://schemas.microsoft.com/office/drawing/2014/main" id="{CBC3D135-65CE-4DB7-862A-24DFDD65D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241"/>
            <a:ext cx="12192000" cy="51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0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nowledge Translation">
            <a:extLst>
              <a:ext uri="{FF2B5EF4-FFF2-40B4-BE49-F238E27FC236}">
                <a16:creationId xmlns:a16="http://schemas.microsoft.com/office/drawing/2014/main" id="{FEAAE329-6850-4629-A3EC-C582E494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8625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چشمها را باید شست، جور دیگر باید دید - سهراب سپهری :: خط سوم | شمس تبریزی">
            <a:extLst>
              <a:ext uri="{FF2B5EF4-FFF2-40B4-BE49-F238E27FC236}">
                <a16:creationId xmlns:a16="http://schemas.microsoft.com/office/drawing/2014/main" id="{38ADE2D9-76DC-4C03-88A1-FBA9ABE3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72" y="274700"/>
            <a:ext cx="6421564" cy="617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آرامانشهر از دیدگاه سهراب سپهری: نقد شعر پشت دریاها">
            <a:extLst>
              <a:ext uri="{FF2B5EF4-FFF2-40B4-BE49-F238E27FC236}">
                <a16:creationId xmlns:a16="http://schemas.microsoft.com/office/drawing/2014/main" id="{7E6FDFF8-38BC-47E2-A054-AD2A7F4E4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64" y="713612"/>
            <a:ext cx="1051782" cy="147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30B78-53C2-4679-A252-FE3E0A31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چرا جامعه به دانشگاه نیاز دارد؟ </a:t>
            </a:r>
          </a:p>
          <a:p>
            <a:r>
              <a:rPr lang="fa-IR" dirty="0"/>
              <a:t>آیا نیاز به دانشگاه در دنیای آینده کمتر خواهدبود یا بیشتر؟</a:t>
            </a:r>
          </a:p>
          <a:p>
            <a:r>
              <a:rPr lang="fa-IR" dirty="0"/>
              <a:t>دانشگاه‌های آینده چه ساختاری خواهندداشت و اعضای هیئت علمی آنها چگونه جذب و به کارگیری خواهندشد؟</a:t>
            </a:r>
          </a:p>
          <a:p>
            <a:r>
              <a:rPr lang="fa-IR" dirty="0"/>
              <a:t>چگونه باید نیاز به دانشگاه‌ها را در جامعه متبلور نماییم؟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3BC832-BC88-4AD5-ACA2-E0531907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سوالاتی که باید روزانه از خود بپرسیم؟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0EDE60-E07C-43F6-8ADD-4820DB9FB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/>
              <a:t>تربیت دانشجو: یعنی کسی که بتواند آینده کشور را بسازد. چقدر پرستار و پزشک نیاز داریم و با چه توانمندیهایی</a:t>
            </a:r>
          </a:p>
          <a:p>
            <a:r>
              <a:rPr lang="fa-IR" dirty="0"/>
              <a:t>تولید علم: یعنی پاسخ به سوالات امروز و فردای جامعه (</a:t>
            </a:r>
            <a:r>
              <a:rPr lang="en-US" dirty="0"/>
              <a:t>appropriate science versus advance science</a:t>
            </a:r>
            <a:r>
              <a:rPr lang="fa-IR" dirty="0"/>
              <a:t>)</a:t>
            </a:r>
          </a:p>
          <a:p>
            <a:r>
              <a:rPr lang="fa-IR" dirty="0"/>
              <a:t>تولید تکنولوژی: یعنی تولید کار و ثروت، یعنی نیازهایی بهتر کردن استانداردهای زندگی با ارایه تکنولوژیهای نوین، با کارایی بیشتر و قیمت کمتر</a:t>
            </a:r>
          </a:p>
          <a:p>
            <a:r>
              <a:rPr lang="fa-IR" dirty="0"/>
              <a:t>تولید رفاه: یعنی کمک به آسایش جامعه و کمک به حل چالشهای جامعه</a:t>
            </a:r>
          </a:p>
          <a:p>
            <a:r>
              <a:rPr lang="fa-IR" dirty="0"/>
              <a:t>تولید تفکر: یعنی کمک به تعالی جامعه، تقویت نهاد فکر و تعقل و تفکر و تدبر در جامعه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70E82E-3777-4443-AB04-A7108B90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دانشگاه در دنیا و کشور چه باید باشد؟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9DA35-427A-41EB-8EC5-644F3794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نیک اندیشیدن و نهادینه کردن مفهوم تفکر صحیح</a:t>
            </a:r>
          </a:p>
          <a:p>
            <a:pPr lvl="1" algn="l" rtl="0"/>
            <a:r>
              <a:rPr lang="en-US" dirty="0"/>
              <a:t>Critical thinking</a:t>
            </a:r>
          </a:p>
          <a:p>
            <a:pPr lvl="1" algn="l" rtl="0"/>
            <a:r>
              <a:rPr lang="en-US" dirty="0"/>
              <a:t>Creative thinking</a:t>
            </a:r>
          </a:p>
          <a:p>
            <a:pPr lvl="1" algn="l" rtl="0"/>
            <a:r>
              <a:rPr lang="en-US" dirty="0"/>
              <a:t>Collaborative thinking</a:t>
            </a:r>
          </a:p>
          <a:p>
            <a:pPr lvl="1" algn="l" rtl="0"/>
            <a:r>
              <a:rPr lang="en-US" dirty="0"/>
              <a:t>Caring thinking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A813F7-6FA7-4BBD-AAE1-66B0DEF9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نقش نهاد علم در جامعه چیست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5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CC0C17-91DA-42A6-81D1-F021B2CFD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968118"/>
              </p:ext>
            </p:extLst>
          </p:nvPr>
        </p:nvGraphicFramePr>
        <p:xfrm>
          <a:off x="121920" y="1087120"/>
          <a:ext cx="11775440" cy="569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4DBAF63-AAEE-4393-8523-75D6D151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78422"/>
            <a:ext cx="10972800" cy="1143000"/>
          </a:xfrm>
        </p:spPr>
        <p:txBody>
          <a:bodyPr/>
          <a:lstStyle/>
          <a:p>
            <a:r>
              <a:rPr lang="fa-IR" dirty="0"/>
              <a:t>نقش‌های دانشگاه‌های امروز و آینده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0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F63C64-5726-4059-96AA-96FA6B408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AABF00-6C99-4D80-8739-AC4C581DF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10E6B-1E89-4683-89C4-663274778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897DB-DABF-4B7D-AC14-DF097DF0D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6D3082-D49C-4906-9F64-A3797454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D58D18-3F35-46EC-A58C-F79042053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56D529-0464-4D2E-B60C-69F21D420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9F92A-4CB1-489A-BA37-CF032B419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77AEA-175E-4A71-9AA1-FC8DBA88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5F481-C3AA-4C31-8204-43F96F831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C6F10-4DB8-42D0-8A01-077556CAF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3DFC47-350D-4893-B064-DC3D96DCE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fa-IR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پاسخگویی اجتماعی یک ضرورت اساسی خواهدبود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557435-751B-4767-BB02-50630491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پس چه باید کرد؟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126FD7-167F-4908-98BA-8EAF11281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368" y="1258411"/>
            <a:ext cx="10981272" cy="43958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B68668-5208-4277-91CE-E5E1D89CFD96}"/>
              </a:ext>
            </a:extLst>
          </p:cNvPr>
          <p:cNvSpPr txBox="1"/>
          <p:nvPr/>
        </p:nvSpPr>
        <p:spPr>
          <a:xfrm>
            <a:off x="2032001" y="5691277"/>
            <a:ext cx="2778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>
                <a:solidFill>
                  <a:srgbClr val="FF0000"/>
                </a:solidFill>
                <a:cs typeface="B Mitra" panose="00000400000000000000" pitchFamily="2" charset="-78"/>
              </a:rPr>
              <a:t>اقتباس از اسلایدهای آقای دکتر شهرام یزدانی</a:t>
            </a:r>
            <a:endParaRPr lang="en-US" sz="1600" dirty="0">
              <a:solidFill>
                <a:srgbClr val="FF0000"/>
              </a:solidFill>
              <a:cs typeface="B Mitra" panose="00000400000000000000" pitchFamily="2" charset="-78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51129C8-7C23-45A4-97D8-BAEE3891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40" y="78422"/>
            <a:ext cx="10972800" cy="1143000"/>
          </a:xfrm>
        </p:spPr>
        <p:txBody>
          <a:bodyPr>
            <a:normAutofit/>
          </a:bodyPr>
          <a:lstStyle/>
          <a:p>
            <a:r>
              <a:rPr lang="fa-IR" dirty="0"/>
              <a:t>پاسخگویی دانشگاه چه معنایی دارد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7218D0-4BFA-4FA4-96C1-83BD524B6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آیا جامعه دانشگاه را به عنوان محور توسعه و تعالی قبول دارند؟</a:t>
            </a:r>
          </a:p>
          <a:p>
            <a:r>
              <a:rPr lang="fa-IR" dirty="0"/>
              <a:t>آیا دانشگاه به این باور رسیده که باید هدایت کننده جامعه به سمت تعالی باشد؟</a:t>
            </a:r>
          </a:p>
          <a:p>
            <a:r>
              <a:rPr lang="fa-IR" dirty="0"/>
              <a:t>آیا حل و کاهش معضلات و آلام جامعه اصل و اساس مدیریت دانشگاه را تشکیل می‌دهد؟</a:t>
            </a:r>
          </a:p>
          <a:p>
            <a:r>
              <a:rPr lang="fa-IR" dirty="0"/>
              <a:t>و آیا نظام حاکم بر کل کشور مدیریت پاسخگوی دانشگاه را به رسمیت شمرده و منابع و اختیارات لازم را بر این اساس تخصیص می‌دهد؟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C88139-DCA3-450F-BB76-84F2F1FD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جامعه و دانشگاه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6FEBD-2E58-4F31-9ECE-4B0640826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24265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fa-IR" dirty="0"/>
              <a:t>چه تعداد و چه دانش‌آموخته‌ای برای دنیای آینده نیاز داریم؟</a:t>
            </a:r>
          </a:p>
          <a:p>
            <a:pPr lvl="1"/>
            <a:endParaRPr lang="fa-IR" dirty="0"/>
          </a:p>
          <a:p>
            <a:pPr lvl="1"/>
            <a:r>
              <a:rPr lang="fa-IR" dirty="0"/>
              <a:t>آیا واقعاً وظیفه خود را در این رابطه باور و اجرا می‌کنیم؟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35A087-F5EC-4452-8E10-32A7B24D2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پاسخگویی دانشگاه‌ها: آموزش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ustom 5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561</Words>
  <Application>Microsoft Office PowerPoint</Application>
  <PresentationFormat>Widescreen</PresentationFormat>
  <Paragraphs>70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</vt:lpstr>
      <vt:lpstr>Wingdings 3</vt:lpstr>
      <vt:lpstr>B Mitra</vt:lpstr>
      <vt:lpstr>Arial</vt:lpstr>
      <vt:lpstr>Helvetica Neue</vt:lpstr>
      <vt:lpstr>Wingdings 2</vt:lpstr>
      <vt:lpstr>Lucida Sans Unicode</vt:lpstr>
      <vt:lpstr>B Titr</vt:lpstr>
      <vt:lpstr>Calibri Light</vt:lpstr>
      <vt:lpstr>Verdana</vt:lpstr>
      <vt:lpstr>Office Theme</vt:lpstr>
      <vt:lpstr>Concourse</vt:lpstr>
      <vt:lpstr>اثرگذاری اجتماعی پژوهش‌ها مطالبات مردم از دانشگاه‌ها</vt:lpstr>
      <vt:lpstr>سوالاتی که باید روزانه از خود بپرسیم؟</vt:lpstr>
      <vt:lpstr>نقش دانشگاه در دنیا و کشور چه باید باشد؟</vt:lpstr>
      <vt:lpstr>نقش نهاد علم در جامعه چیست</vt:lpstr>
      <vt:lpstr>نقش‌های دانشگاه‌های امروز و آینده</vt:lpstr>
      <vt:lpstr>پس چه باید کرد؟</vt:lpstr>
      <vt:lpstr>پاسخگویی دانشگاه چه معنایی دارد</vt:lpstr>
      <vt:lpstr>جامعه و دانشگاه</vt:lpstr>
      <vt:lpstr>پاسخگویی دانشگاه‌ها: آموزش</vt:lpstr>
      <vt:lpstr>پاسخگویی دانشگاه‌ها: تحقیقات</vt:lpstr>
      <vt:lpstr>پاسخگویی دانشگاه‌ها: ارایه مستقیم خدمت</vt:lpstr>
      <vt:lpstr>دانشگاه پاسخگو</vt:lpstr>
      <vt:lpstr>ترجمان دانش حلقه مفقوده در نظام پژوهش کشور</vt:lpstr>
      <vt:lpstr>Knowledge translation and exchange</vt:lpstr>
      <vt:lpstr>knowledge users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موج‌های جدید کرونا و نقش واکسیناسیون</dc:title>
  <dc:creator>AliAkbar Haghdoost</dc:creator>
  <cp:lastModifiedBy>AliAkbar Haghdoost</cp:lastModifiedBy>
  <cp:revision>17</cp:revision>
  <dcterms:created xsi:type="dcterms:W3CDTF">2021-10-19T20:51:24Z</dcterms:created>
  <dcterms:modified xsi:type="dcterms:W3CDTF">2025-05-25T20:40:25Z</dcterms:modified>
</cp:coreProperties>
</file>